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notesSlides/notesSlide19.xml" ContentType="application/vnd.openxmlformats-officedocument.presentationml.notesSlide+xml"/>
  <Override PartName="/ppt/notesSlides/_rels/notesSlide19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28.png" ContentType="image/png"/>
  <Override PartName="/ppt/media/image1.jpeg" ContentType="image/jpeg"/>
  <Override PartName="/ppt/media/image59.png" ContentType="image/png"/>
  <Override PartName="/ppt/media/image3.png" ContentType="image/png"/>
  <Override PartName="/ppt/media/image58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jpeg" ContentType="image/jpe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52.wmf" ContentType="image/x-wmf"/>
  <Override PartName="/ppt/media/image41.png" ContentType="image/png"/>
  <Override PartName="/ppt/media/image53.wmf" ContentType="image/x-wmf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</p:sldMasterIdLst>
  <p:notesMasterIdLst>
    <p:notesMasterId r:id="rId50"/>
  </p:notesMasterIdLst>
  <p:sldIdLst>
    <p:sldId id="256" r:id="rId51"/>
    <p:sldId id="257" r:id="rId52"/>
    <p:sldId id="258" r:id="rId53"/>
    <p:sldId id="259" r:id="rId54"/>
    <p:sldId id="260" r:id="rId55"/>
    <p:sldId id="261" r:id="rId56"/>
    <p:sldId id="262" r:id="rId57"/>
    <p:sldId id="263" r:id="rId58"/>
    <p:sldId id="264" r:id="rId59"/>
    <p:sldId id="265" r:id="rId60"/>
    <p:sldId id="266" r:id="rId61"/>
    <p:sldId id="267" r:id="rId62"/>
    <p:sldId id="268" r:id="rId63"/>
    <p:sldId id="269" r:id="rId64"/>
    <p:sldId id="270" r:id="rId65"/>
    <p:sldId id="271" r:id="rId66"/>
    <p:sldId id="272" r:id="rId67"/>
    <p:sldId id="273" r:id="rId68"/>
    <p:sldId id="274" r:id="rId69"/>
    <p:sldId id="275" r:id="rId70"/>
    <p:sldId id="276" r:id="rId71"/>
    <p:sldId id="277" r:id="rId72"/>
    <p:sldId id="278" r:id="rId73"/>
    <p:sldId id="279" r:id="rId74"/>
    <p:sldId id="280" r:id="rId75"/>
    <p:sldId id="281" r:id="rId76"/>
    <p:sldId id="282" r:id="rId77"/>
    <p:sldId id="283" r:id="rId78"/>
    <p:sldId id="284" r:id="rId79"/>
    <p:sldId id="285" r:id="rId80"/>
    <p:sldId id="286" r:id="rId81"/>
    <p:sldId id="287" r:id="rId82"/>
    <p:sldId id="288" r:id="rId83"/>
    <p:sldId id="289" r:id="rId84"/>
    <p:sldId id="290" r:id="rId85"/>
    <p:sldId id="291" r:id="rId86"/>
    <p:sldId id="292" r:id="rId87"/>
    <p:sldId id="293" r:id="rId88"/>
    <p:sldId id="294" r:id="rId89"/>
  </p:sldIdLst>
  <p:sldSz cx="12192000" cy="6858000"/>
  <p:notesSz cx="6858000" cy="1219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notesMaster" Target="notesMasters/notesMaster1.xml"/><Relationship Id="rId51" Type="http://schemas.openxmlformats.org/officeDocument/2006/relationships/slide" Target="slides/slide1.xml"/><Relationship Id="rId52" Type="http://schemas.openxmlformats.org/officeDocument/2006/relationships/slide" Target="slides/slide2.xml"/><Relationship Id="rId53" Type="http://schemas.openxmlformats.org/officeDocument/2006/relationships/slide" Target="slides/slide3.xml"/><Relationship Id="rId54" Type="http://schemas.openxmlformats.org/officeDocument/2006/relationships/slide" Target="slides/slide4.xml"/><Relationship Id="rId55" Type="http://schemas.openxmlformats.org/officeDocument/2006/relationships/slide" Target="slides/slide5.xml"/><Relationship Id="rId56" Type="http://schemas.openxmlformats.org/officeDocument/2006/relationships/slide" Target="slides/slide6.xml"/><Relationship Id="rId57" Type="http://schemas.openxmlformats.org/officeDocument/2006/relationships/slide" Target="slides/slide7.xml"/><Relationship Id="rId58" Type="http://schemas.openxmlformats.org/officeDocument/2006/relationships/slide" Target="slides/slide8.xml"/><Relationship Id="rId59" Type="http://schemas.openxmlformats.org/officeDocument/2006/relationships/slide" Target="slides/slide9.xml"/><Relationship Id="rId60" Type="http://schemas.openxmlformats.org/officeDocument/2006/relationships/slide" Target="slides/slide10.xml"/><Relationship Id="rId61" Type="http://schemas.openxmlformats.org/officeDocument/2006/relationships/slide" Target="slides/slide11.xml"/><Relationship Id="rId62" Type="http://schemas.openxmlformats.org/officeDocument/2006/relationships/slide" Target="slides/slide12.xml"/><Relationship Id="rId63" Type="http://schemas.openxmlformats.org/officeDocument/2006/relationships/slide" Target="slides/slide13.xml"/><Relationship Id="rId64" Type="http://schemas.openxmlformats.org/officeDocument/2006/relationships/slide" Target="slides/slide14.xml"/><Relationship Id="rId65" Type="http://schemas.openxmlformats.org/officeDocument/2006/relationships/slide" Target="slides/slide15.xml"/><Relationship Id="rId66" Type="http://schemas.openxmlformats.org/officeDocument/2006/relationships/slide" Target="slides/slide16.xml"/><Relationship Id="rId67" Type="http://schemas.openxmlformats.org/officeDocument/2006/relationships/slide" Target="slides/slide17.xml"/><Relationship Id="rId68" Type="http://schemas.openxmlformats.org/officeDocument/2006/relationships/slide" Target="slides/slide18.xml"/><Relationship Id="rId69" Type="http://schemas.openxmlformats.org/officeDocument/2006/relationships/slide" Target="slides/slide19.xml"/><Relationship Id="rId70" Type="http://schemas.openxmlformats.org/officeDocument/2006/relationships/slide" Target="slides/slide20.xml"/><Relationship Id="rId71" Type="http://schemas.openxmlformats.org/officeDocument/2006/relationships/slide" Target="slides/slide21.xml"/><Relationship Id="rId72" Type="http://schemas.openxmlformats.org/officeDocument/2006/relationships/slide" Target="slides/slide22.xml"/><Relationship Id="rId73" Type="http://schemas.openxmlformats.org/officeDocument/2006/relationships/slide" Target="slides/slide23.xml"/><Relationship Id="rId74" Type="http://schemas.openxmlformats.org/officeDocument/2006/relationships/slide" Target="slides/slide24.xml"/><Relationship Id="rId75" Type="http://schemas.openxmlformats.org/officeDocument/2006/relationships/slide" Target="slides/slide25.xml"/><Relationship Id="rId76" Type="http://schemas.openxmlformats.org/officeDocument/2006/relationships/slide" Target="slides/slide26.xml"/><Relationship Id="rId77" Type="http://schemas.openxmlformats.org/officeDocument/2006/relationships/slide" Target="slides/slide27.xml"/><Relationship Id="rId78" Type="http://schemas.openxmlformats.org/officeDocument/2006/relationships/slide" Target="slides/slide28.xml"/><Relationship Id="rId79" Type="http://schemas.openxmlformats.org/officeDocument/2006/relationships/slide" Target="slides/slide29.xml"/><Relationship Id="rId80" Type="http://schemas.openxmlformats.org/officeDocument/2006/relationships/slide" Target="slides/slide30.xml"/><Relationship Id="rId81" Type="http://schemas.openxmlformats.org/officeDocument/2006/relationships/slide" Target="slides/slide31.xml"/><Relationship Id="rId82" Type="http://schemas.openxmlformats.org/officeDocument/2006/relationships/slide" Target="slides/slide32.xml"/><Relationship Id="rId83" Type="http://schemas.openxmlformats.org/officeDocument/2006/relationships/slide" Target="slides/slide33.xml"/><Relationship Id="rId84" Type="http://schemas.openxmlformats.org/officeDocument/2006/relationships/slide" Target="slides/slide34.xml"/><Relationship Id="rId85" Type="http://schemas.openxmlformats.org/officeDocument/2006/relationships/slide" Target="slides/slide35.xml"/><Relationship Id="rId86" Type="http://schemas.openxmlformats.org/officeDocument/2006/relationships/slide" Target="slides/slide36.xml"/><Relationship Id="rId87" Type="http://schemas.openxmlformats.org/officeDocument/2006/relationships/slide" Target="slides/slide37.xml"/><Relationship Id="rId88" Type="http://schemas.openxmlformats.org/officeDocument/2006/relationships/slide" Target="slides/slide38.xml"/><Relationship Id="rId89" Type="http://schemas.openxmlformats.org/officeDocument/2006/relationships/slide" Target="slides/slide39.xml"/><Relationship Id="rId9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0" name="PlaceHolder 4"/>
          <p:cNvSpPr>
            <a:spLocks noGrp="1"/>
          </p:cNvSpPr>
          <p:nvPr>
            <p:ph type="dt" idx="18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1" name="PlaceHolder 5"/>
          <p:cNvSpPr>
            <a:spLocks noGrp="1"/>
          </p:cNvSpPr>
          <p:nvPr>
            <p:ph type="ftr" idx="18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2" name="PlaceHolder 6"/>
          <p:cNvSpPr>
            <a:spLocks noGrp="1"/>
          </p:cNvSpPr>
          <p:nvPr>
            <p:ph type="sldNum" idx="18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8942D62-2156-4598-97C2-02F2D0793979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065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chemeClr val="dk1"/>
                </a:solidFill>
                <a:latin typeface="Calibri"/>
              </a:rPr>
              <a:t>Soit 26h30 + AP + aide à l’orientation + option possible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6" name="PlaceHolder 3"/>
          <p:cNvSpPr>
            <a:spLocks noGrp="1"/>
          </p:cNvSpPr>
          <p:nvPr>
            <p:ph type="sldNum" idx="190"/>
          </p:nvPr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fr-FR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5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6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F19F4BC6-B722-4A65-B65B-F1F5F9863C6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7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798FB8C3-104C-4080-9BC2-953A5B0203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8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9"/>
          </p:nvPr>
        </p:nvSpPr>
        <p:spPr/>
        <p:txBody>
          <a:bodyPr/>
          <a:p>
            <a:fld id="{F5D10378-A7DC-409A-9B54-94E78F6267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9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F44B1506-BEF8-4D38-8F2E-F36CAA5EDE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0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F92D47E5-83ED-4C8A-919F-E10E63DBBD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1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1"/>
          </p:nvPr>
        </p:nvSpPr>
        <p:spPr/>
        <p:txBody>
          <a:bodyPr/>
          <a:p>
            <a:fld id="{017D0BDF-60C4-44EE-977A-EA4B961801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5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4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612A2CB9-F421-42F9-9872-AC71B5C048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5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2C6446DF-CE3F-4153-AC62-68A242F073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2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EA70AF0-DEAD-4797-BF88-F1533CFCD3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6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6"/>
          </p:nvPr>
        </p:nvSpPr>
        <p:spPr/>
        <p:txBody>
          <a:bodyPr/>
          <a:p>
            <a:fld id="{B7A3C27D-B6DC-4BB3-B9B1-B7737EC101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7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92D2634E-31DD-4B66-866F-E98BF41CA3B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8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4"/>
          </p:nvPr>
        </p:nvSpPr>
        <p:spPr/>
        <p:txBody>
          <a:bodyPr/>
          <a:p>
            <a:fld id="{DE31EE40-8361-4DC9-B627-5B436759CB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9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8"/>
          </p:nvPr>
        </p:nvSpPr>
        <p:spPr/>
        <p:txBody>
          <a:bodyPr/>
          <a:p>
            <a:fld id="{F5504412-C614-460E-8AD3-55A53FDCED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50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2"/>
          </p:nvPr>
        </p:nvSpPr>
        <p:spPr/>
        <p:txBody>
          <a:bodyPr/>
          <a:p>
            <a:fld id="{296C4E8A-CE18-4797-B16A-43C38F3BD4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6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5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6"/>
          </p:nvPr>
        </p:nvSpPr>
        <p:spPr/>
        <p:txBody>
          <a:bodyPr/>
          <a:p>
            <a:fld id="{EA3B88A9-7C88-4011-B6CE-99CD1AAD64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7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9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8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7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3"/>
          </p:nvPr>
        </p:nvSpPr>
        <p:spPr/>
        <p:txBody>
          <a:bodyPr/>
          <a:p>
            <a:fld id="{B1DED257-E3AA-4F0F-AE0A-7CD682F684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9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7"/>
          </p:nvPr>
        </p:nvSpPr>
        <p:spPr/>
        <p:txBody>
          <a:bodyPr/>
          <a:p>
            <a:fld id="{90527819-C1DB-48DA-823D-5307903796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0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9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1"/>
          </p:nvPr>
        </p:nvSpPr>
        <p:spPr/>
        <p:txBody>
          <a:bodyPr/>
          <a:p>
            <a:fld id="{80912A9F-C436-44B9-8337-FAF8D8BDB8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3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A363D0E-5318-4B41-A1F2-F7C85FEA3E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1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5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5"/>
          </p:nvPr>
        </p:nvSpPr>
        <p:spPr/>
        <p:txBody>
          <a:bodyPr/>
          <a:p>
            <a:fld id="{5CF457AD-D164-4B9B-ADA5-517EB3CF307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2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1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9"/>
          </p:nvPr>
        </p:nvSpPr>
        <p:spPr/>
        <p:txBody>
          <a:bodyPr/>
          <a:p>
            <a:fld id="{52C80F95-1F5A-49C6-9048-C4ED38D17D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3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7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3"/>
          </p:nvPr>
        </p:nvSpPr>
        <p:spPr/>
        <p:txBody>
          <a:bodyPr/>
          <a:p>
            <a:fld id="{CB62B2E0-8406-4455-B8FF-FE7DDAF557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9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2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8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8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0"/>
          </p:nvPr>
        </p:nvSpPr>
        <p:spPr/>
        <p:txBody>
          <a:bodyPr/>
          <a:p>
            <a:fld id="{12FF1FCC-C91A-4C89-BB1D-E400C5634C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9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6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4"/>
          </p:nvPr>
        </p:nvSpPr>
        <p:spPr/>
        <p:txBody>
          <a:bodyPr/>
          <a:p>
            <a:fld id="{98C13E21-76E6-4AAC-AE46-0BCA0F1F54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0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8"/>
          </p:nvPr>
        </p:nvSpPr>
        <p:spPr/>
        <p:txBody>
          <a:bodyPr/>
          <a:p>
            <a:fld id="{DE266183-CC87-4D3B-B9CC-DCDED7D1F7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1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0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2"/>
          </p:nvPr>
        </p:nvSpPr>
        <p:spPr/>
        <p:txBody>
          <a:bodyPr/>
          <a:p>
            <a:fld id="{6A55F68F-120A-4994-9C11-6A40225AE5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2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6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6"/>
          </p:nvPr>
        </p:nvSpPr>
        <p:spPr/>
        <p:txBody>
          <a:bodyPr/>
          <a:p>
            <a:fld id="{2C2F681A-0250-473E-8634-EDE7FD3BC0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3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0"/>
          </p:nvPr>
        </p:nvSpPr>
        <p:spPr/>
        <p:txBody>
          <a:bodyPr/>
          <a:p>
            <a:fld id="{BFE2E7E8-C620-497B-909E-B43FDE0DC7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4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69B9DD7-7C59-4013-98A3-C0E78FE145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34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8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4"/>
          </p:nvPr>
        </p:nvSpPr>
        <p:spPr/>
        <p:txBody>
          <a:bodyPr/>
          <a:p>
            <a:fld id="{E7EB5CE9-565E-4B73-ACF4-E5A8987A0B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0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8"/>
          </p:nvPr>
        </p:nvSpPr>
        <p:spPr/>
        <p:txBody>
          <a:bodyPr/>
          <a:p>
            <a:fld id="{5F5922C0-0E12-4FA8-B886-25C2C09C35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1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0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6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2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6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5"/>
          </p:nvPr>
        </p:nvSpPr>
        <p:spPr/>
        <p:txBody>
          <a:bodyPr/>
          <a:p>
            <a:fld id="{4B1FA241-B6FC-4B33-A3AE-6609582798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3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9"/>
          </p:nvPr>
        </p:nvSpPr>
        <p:spPr/>
        <p:txBody>
          <a:bodyPr/>
          <a:p>
            <a:fld id="{D3219584-67E4-4206-BE69-B9D41DF04C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4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8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3"/>
          </p:nvPr>
        </p:nvSpPr>
        <p:spPr/>
        <p:txBody>
          <a:bodyPr/>
          <a:p>
            <a:fld id="{1BADAA2B-13EA-441F-8F03-886D0CFC34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7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5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7"/>
          </p:nvPr>
        </p:nvSpPr>
        <p:spPr/>
        <p:txBody>
          <a:bodyPr/>
          <a:p>
            <a:fld id="{24914896-BD5E-4088-89C2-A84B016336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7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6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0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8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1"/>
          </p:nvPr>
        </p:nvSpPr>
        <p:spPr/>
        <p:txBody>
          <a:bodyPr/>
          <a:p>
            <a:fld id="{44C205A6-A978-4433-82C7-FA4AEC607E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7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7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6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8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5"/>
          </p:nvPr>
        </p:nvSpPr>
        <p:spPr/>
        <p:txBody>
          <a:bodyPr/>
          <a:p>
            <a:fld id="{D8A3D0AA-E396-41EC-B198-FE170AA468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5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CD3DD18-A16B-4E54-8202-9AB716FCD0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6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5E55B3F7-137A-426C-B377-36B746F8CF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7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B3DB35A5-5C18-4F69-AA2F-14D1D3EF2E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8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A79EA1E-A8EE-47D7-BFD0-EE615DA842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4_B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4"/>
          </p:nvPr>
        </p:nvSpPr>
        <p:spPr/>
        <p:txBody>
          <a:bodyPr/>
          <a:p>
            <a:fld id="{D14C37EF-1D98-4A88-88EA-F6DAA0CFAA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2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4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6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8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9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1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3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4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5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7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28" name="Freeform 6"/>
          <p:cNvSpPr/>
          <p:nvPr/>
        </p:nvSpPr>
        <p:spPr>
          <a:xfrm>
            <a:off x="133200" y="399960"/>
            <a:ext cx="1744200" cy="777600"/>
          </a:xfrm>
          <a:custGeom>
            <a:avLst/>
            <a:gdLst>
              <a:gd name="textAreaLeft" fmla="*/ 0 w 1744200"/>
              <a:gd name="textAreaRight" fmla="*/ 101296800 w 1744200"/>
              <a:gd name="textAreaTop" fmla="*/ 0 h 777600"/>
              <a:gd name="textAreaBottom" fmla="*/ 101228400 h 77760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  <a:path w="372" h="166"/>
            </a:pathLst>
          </a:cu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dt" idx="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ftr" idx="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2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32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3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4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341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4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34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4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4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4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4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4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4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5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5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5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5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5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355" name="Rectangle à coins arrondis 7"/>
          <p:cNvSpPr/>
          <p:nvPr/>
        </p:nvSpPr>
        <p:spPr>
          <a:xfrm>
            <a:off x="142920" y="142920"/>
            <a:ext cx="11940840" cy="677520"/>
          </a:xfrm>
          <a:prstGeom prst="roundRect">
            <a:avLst>
              <a:gd name="adj" fmla="val 38685"/>
            </a:avLst>
          </a:prstGeom>
          <a:solidFill>
            <a:srgbClr val="4983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dt" idx="3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ftr" idx="37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dt" idx="3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6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36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6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6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6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6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7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7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7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7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7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7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7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377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7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37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9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391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dt" idx="39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ftr" idx="40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sldNum" idx="41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dt" idx="4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0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40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13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1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41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27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dt" idx="4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ftr" idx="44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sldNum" idx="45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 type="dt" idx="4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3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43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49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5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45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63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dt" idx="47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ftr" idx="48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sldNum" idx="49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dt" idx="50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7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47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85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8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48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9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99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dt" idx="5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ftr" idx="5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sldNum" idx="53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4" name="PlaceHolder 5"/>
          <p:cNvSpPr>
            <a:spLocks noGrp="1"/>
          </p:cNvSpPr>
          <p:nvPr>
            <p:ph type="dt" idx="54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0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50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1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521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2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52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535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dt" idx="5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ftr" idx="56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sldNum" idx="57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0" name="PlaceHolder 5"/>
          <p:cNvSpPr>
            <a:spLocks noGrp="1"/>
          </p:cNvSpPr>
          <p:nvPr>
            <p:ph type="dt" idx="5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4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54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4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4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4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4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557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5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55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7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571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2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dt" idx="59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ftr" idx="60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 type="sldNum" idx="61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6" name="PlaceHolder 5"/>
          <p:cNvSpPr>
            <a:spLocks noGrp="1"/>
          </p:cNvSpPr>
          <p:nvPr>
            <p:ph type="dt" idx="6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8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58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593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9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59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607" name="Freeform 6"/>
          <p:cNvSpPr/>
          <p:nvPr/>
        </p:nvSpPr>
        <p:spPr>
          <a:xfrm>
            <a:off x="133200" y="399960"/>
            <a:ext cx="1744200" cy="777600"/>
          </a:xfrm>
          <a:custGeom>
            <a:avLst/>
            <a:gdLst>
              <a:gd name="textAreaLeft" fmla="*/ 0 w 1744200"/>
              <a:gd name="textAreaRight" fmla="*/ 101296800 w 1744200"/>
              <a:gd name="textAreaTop" fmla="*/ 0 h 777600"/>
              <a:gd name="textAreaBottom" fmla="*/ 101228400 h 77760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  <a:path w="372" h="166"/>
            </a:pathLst>
          </a:cu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8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dt" idx="6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ftr" idx="64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 type="dt" idx="6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615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616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17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18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19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0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1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3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4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5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6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7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628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629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63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1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2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3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4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5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7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8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39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40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41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642" name="Freeform 11"/>
          <p:cNvSpPr/>
          <p:nvPr/>
        </p:nvSpPr>
        <p:spPr>
          <a:xfrm flipV="1">
            <a:off x="-4320" y="31780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3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 type="dt" idx="6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5" name="PlaceHolder 3"/>
          <p:cNvSpPr>
            <a:spLocks noGrp="1"/>
          </p:cNvSpPr>
          <p:nvPr>
            <p:ph type="ftr" idx="67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6" name="PlaceHolder 4"/>
          <p:cNvSpPr>
            <a:spLocks noGrp="1"/>
          </p:cNvSpPr>
          <p:nvPr>
            <p:ph type="sldNum" idx="68"/>
          </p:nvPr>
        </p:nvSpPr>
        <p:spPr>
          <a:xfrm>
            <a:off x="531720" y="324468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7" name="PlaceHolder 5"/>
          <p:cNvSpPr>
            <a:spLocks noGrp="1"/>
          </p:cNvSpPr>
          <p:nvPr>
            <p:ph type="dt" idx="69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651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652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53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54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55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56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57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58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59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60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61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62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63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664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665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666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67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68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69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70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71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7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73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74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75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76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77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678" name="Freeform 11"/>
          <p:cNvSpPr/>
          <p:nvPr/>
        </p:nvSpPr>
        <p:spPr>
          <a:xfrm flipV="1">
            <a:off x="-4320" y="31780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" name="TextBox 13"/>
          <p:cNvSpPr/>
          <p:nvPr/>
        </p:nvSpPr>
        <p:spPr>
          <a:xfrm>
            <a:off x="2467080" y="647640"/>
            <a:ext cx="6091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TextBox 14"/>
          <p:cNvSpPr/>
          <p:nvPr/>
        </p:nvSpPr>
        <p:spPr>
          <a:xfrm>
            <a:off x="11113920" y="2905200"/>
            <a:ext cx="60912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 type="dt" idx="70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 type="ftr" idx="7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 type="sldNum" idx="72"/>
          </p:nvPr>
        </p:nvSpPr>
        <p:spPr>
          <a:xfrm>
            <a:off x="531720" y="324468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5" name="PlaceHolder 5"/>
          <p:cNvSpPr>
            <a:spLocks noGrp="1"/>
          </p:cNvSpPr>
          <p:nvPr>
            <p:ph type="dt" idx="7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3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4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49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5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5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63" name="Freeform 11"/>
          <p:cNvSpPr/>
          <p:nvPr/>
        </p:nvSpPr>
        <p:spPr>
          <a:xfrm flipV="1">
            <a:off x="-4320" y="31780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dt" idx="4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ftr" idx="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sldNum" idx="6"/>
          </p:nvPr>
        </p:nvSpPr>
        <p:spPr>
          <a:xfrm>
            <a:off x="531720" y="324468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dt" idx="7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689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69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91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92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93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94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95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9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97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98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699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00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01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702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03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704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05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06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07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08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09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10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11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12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13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14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15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716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7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dt" idx="74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ftr" idx="7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0" name="PlaceHolder 4"/>
          <p:cNvSpPr>
            <a:spLocks noGrp="1"/>
          </p:cNvSpPr>
          <p:nvPr>
            <p:ph type="sldNum" idx="76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1" name="PlaceHolder 5"/>
          <p:cNvSpPr>
            <a:spLocks noGrp="1"/>
          </p:cNvSpPr>
          <p:nvPr>
            <p:ph type="dt" idx="77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25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726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27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28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29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30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31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3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33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34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35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36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37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738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39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74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1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2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3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4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5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7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8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9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50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51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752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3" name="TextBox 16"/>
          <p:cNvSpPr/>
          <p:nvPr/>
        </p:nvSpPr>
        <p:spPr>
          <a:xfrm>
            <a:off x="2467080" y="647640"/>
            <a:ext cx="6091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TextBox 17"/>
          <p:cNvSpPr/>
          <p:nvPr/>
        </p:nvSpPr>
        <p:spPr>
          <a:xfrm>
            <a:off x="11113920" y="2905200"/>
            <a:ext cx="60912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dt" idx="7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 type="ftr" idx="79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8" name="PlaceHolder 4"/>
          <p:cNvSpPr>
            <a:spLocks noGrp="1"/>
          </p:cNvSpPr>
          <p:nvPr>
            <p:ph type="sldNum" idx="80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9" name="PlaceHolder 5"/>
          <p:cNvSpPr>
            <a:spLocks noGrp="1"/>
          </p:cNvSpPr>
          <p:nvPr>
            <p:ph type="dt" idx="8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63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764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65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66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67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68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69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70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71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72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73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74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75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776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77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778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79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0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1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2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3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4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5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6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7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8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9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790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1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 type="dt" idx="8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3" name="PlaceHolder 3"/>
          <p:cNvSpPr>
            <a:spLocks noGrp="1"/>
          </p:cNvSpPr>
          <p:nvPr>
            <p:ph type="ftr" idx="83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4" name="PlaceHolder 4"/>
          <p:cNvSpPr>
            <a:spLocks noGrp="1"/>
          </p:cNvSpPr>
          <p:nvPr>
            <p:ph type="sldNum" idx="84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5" name="PlaceHolder 5"/>
          <p:cNvSpPr>
            <a:spLocks noGrp="1"/>
          </p:cNvSpPr>
          <p:nvPr>
            <p:ph type="dt" idx="8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99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80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1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2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3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4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5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7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8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9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10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11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812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13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814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15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16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17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18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19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20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21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22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23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24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25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826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7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28" name="PlaceHolder 2"/>
          <p:cNvSpPr>
            <a:spLocks noGrp="1"/>
          </p:cNvSpPr>
          <p:nvPr>
            <p:ph type="dt" idx="8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9" name="PlaceHolder 3"/>
          <p:cNvSpPr>
            <a:spLocks noGrp="1"/>
          </p:cNvSpPr>
          <p:nvPr>
            <p:ph type="ftr" idx="87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0" name="PlaceHolder 4"/>
          <p:cNvSpPr>
            <a:spLocks noGrp="1"/>
          </p:cNvSpPr>
          <p:nvPr>
            <p:ph type="sldNum" idx="88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1" name="PlaceHolder 5"/>
          <p:cNvSpPr>
            <a:spLocks noGrp="1"/>
          </p:cNvSpPr>
          <p:nvPr>
            <p:ph type="dt" idx="89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35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836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37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38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39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40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41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4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43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44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45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46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47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848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49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85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51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52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53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54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55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5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57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58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59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60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61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862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3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 type="dt" idx="90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5" name="PlaceHolder 3"/>
          <p:cNvSpPr>
            <a:spLocks noGrp="1"/>
          </p:cNvSpPr>
          <p:nvPr>
            <p:ph type="ftr" idx="9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6" name="PlaceHolder 4"/>
          <p:cNvSpPr>
            <a:spLocks noGrp="1"/>
          </p:cNvSpPr>
          <p:nvPr>
            <p:ph type="sldNum" idx="92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7" name="PlaceHolder 5"/>
          <p:cNvSpPr>
            <a:spLocks noGrp="1"/>
          </p:cNvSpPr>
          <p:nvPr>
            <p:ph type="dt" idx="9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71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872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73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74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75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76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77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78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79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80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81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82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83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884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85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886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87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88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89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90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91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9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93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94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95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96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97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898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9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00" name="PlaceHolder 2"/>
          <p:cNvSpPr>
            <a:spLocks noGrp="1"/>
          </p:cNvSpPr>
          <p:nvPr>
            <p:ph type="dt" idx="94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1" name="PlaceHolder 3"/>
          <p:cNvSpPr>
            <a:spLocks noGrp="1"/>
          </p:cNvSpPr>
          <p:nvPr>
            <p:ph type="ftr" idx="9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2" name="PlaceHolder 4"/>
          <p:cNvSpPr>
            <a:spLocks noGrp="1"/>
          </p:cNvSpPr>
          <p:nvPr>
            <p:ph type="sldNum" idx="96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3" name="PlaceHolder 5"/>
          <p:cNvSpPr>
            <a:spLocks noGrp="1"/>
          </p:cNvSpPr>
          <p:nvPr>
            <p:ph type="dt" idx="97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907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908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09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0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1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2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3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4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5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6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7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8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9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920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921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922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23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24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25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26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27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28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29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30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31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32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33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934" name="Rectangle à coins arrondis 7"/>
          <p:cNvSpPr/>
          <p:nvPr/>
        </p:nvSpPr>
        <p:spPr>
          <a:xfrm>
            <a:off x="142920" y="142920"/>
            <a:ext cx="11940840" cy="677520"/>
          </a:xfrm>
          <a:prstGeom prst="roundRect">
            <a:avLst>
              <a:gd name="adj" fmla="val 38685"/>
            </a:avLst>
          </a:prstGeom>
          <a:solidFill>
            <a:srgbClr val="4983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5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36" name="PlaceHolder 2"/>
          <p:cNvSpPr>
            <a:spLocks noGrp="1"/>
          </p:cNvSpPr>
          <p:nvPr>
            <p:ph type="dt" idx="9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7" name="PlaceHolder 3"/>
          <p:cNvSpPr>
            <a:spLocks noGrp="1"/>
          </p:cNvSpPr>
          <p:nvPr>
            <p:ph type="ftr" idx="99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8" name="PlaceHolder 4"/>
          <p:cNvSpPr>
            <a:spLocks noGrp="1"/>
          </p:cNvSpPr>
          <p:nvPr>
            <p:ph type="dt" idx="100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9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943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944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45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46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47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48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49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50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51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52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53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54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55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956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957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958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59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0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1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2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3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4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5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6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7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8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9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970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1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72" name="PlaceHolder 2"/>
          <p:cNvSpPr>
            <a:spLocks noGrp="1"/>
          </p:cNvSpPr>
          <p:nvPr>
            <p:ph type="dt" idx="10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3" name="PlaceHolder 3"/>
          <p:cNvSpPr>
            <a:spLocks noGrp="1"/>
          </p:cNvSpPr>
          <p:nvPr>
            <p:ph type="ftr" idx="10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4" name="PlaceHolder 4"/>
          <p:cNvSpPr>
            <a:spLocks noGrp="1"/>
          </p:cNvSpPr>
          <p:nvPr>
            <p:ph type="sldNum" idx="103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5" name="PlaceHolder 5"/>
          <p:cNvSpPr>
            <a:spLocks noGrp="1"/>
          </p:cNvSpPr>
          <p:nvPr>
            <p:ph type="dt" idx="104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979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98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1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2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3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4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5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7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8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9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90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91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992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993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994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95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96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97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98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99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00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01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02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03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04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05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006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7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08" name="PlaceHolder 2"/>
          <p:cNvSpPr>
            <a:spLocks noGrp="1"/>
          </p:cNvSpPr>
          <p:nvPr>
            <p:ph type="dt" idx="10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9" name="PlaceHolder 3"/>
          <p:cNvSpPr>
            <a:spLocks noGrp="1"/>
          </p:cNvSpPr>
          <p:nvPr>
            <p:ph type="ftr" idx="106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0" name="PlaceHolder 4"/>
          <p:cNvSpPr>
            <a:spLocks noGrp="1"/>
          </p:cNvSpPr>
          <p:nvPr>
            <p:ph type="sldNum" idx="107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1" name="PlaceHolder 5"/>
          <p:cNvSpPr>
            <a:spLocks noGrp="1"/>
          </p:cNvSpPr>
          <p:nvPr>
            <p:ph type="dt" idx="10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015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016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17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18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19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20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21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2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23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24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25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26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27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028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029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03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1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2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3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4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5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7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8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9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40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41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042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3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44" name="PlaceHolder 2"/>
          <p:cNvSpPr>
            <a:spLocks noGrp="1"/>
          </p:cNvSpPr>
          <p:nvPr>
            <p:ph type="dt" idx="109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5" name="PlaceHolder 3"/>
          <p:cNvSpPr>
            <a:spLocks noGrp="1"/>
          </p:cNvSpPr>
          <p:nvPr>
            <p:ph type="ftr" idx="110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6" name="PlaceHolder 4"/>
          <p:cNvSpPr>
            <a:spLocks noGrp="1"/>
          </p:cNvSpPr>
          <p:nvPr>
            <p:ph type="sldNum" idx="111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7" name="PlaceHolder 5"/>
          <p:cNvSpPr>
            <a:spLocks noGrp="1"/>
          </p:cNvSpPr>
          <p:nvPr>
            <p:ph type="dt" idx="11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7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7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85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8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8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99" name="Freeform 11"/>
          <p:cNvSpPr/>
          <p:nvPr/>
        </p:nvSpPr>
        <p:spPr>
          <a:xfrm flipV="1">
            <a:off x="-4320" y="31780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TextBox 13"/>
          <p:cNvSpPr/>
          <p:nvPr/>
        </p:nvSpPr>
        <p:spPr>
          <a:xfrm>
            <a:off x="2467080" y="647640"/>
            <a:ext cx="6091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chemeClr val="accent1"/>
                </a:solidFill>
                <a:latin typeface="Arial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4"/>
          <p:cNvSpPr/>
          <p:nvPr/>
        </p:nvSpPr>
        <p:spPr>
          <a:xfrm>
            <a:off x="11113920" y="2905200"/>
            <a:ext cx="60912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chemeClr val="accent1"/>
                </a:solidFill>
                <a:latin typeface="Arial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dt" idx="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ftr" idx="9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sldNum" idx="10"/>
          </p:nvPr>
        </p:nvSpPr>
        <p:spPr>
          <a:xfrm>
            <a:off x="531720" y="324468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dt" idx="1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051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052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53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54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55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56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57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58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59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60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61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62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63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064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065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066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67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68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69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70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71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7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73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74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75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76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77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078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9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0" name="PlaceHolder 2"/>
          <p:cNvSpPr>
            <a:spLocks noGrp="1"/>
          </p:cNvSpPr>
          <p:nvPr>
            <p:ph type="dt" idx="11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1" name="PlaceHolder 3"/>
          <p:cNvSpPr>
            <a:spLocks noGrp="1"/>
          </p:cNvSpPr>
          <p:nvPr>
            <p:ph type="ftr" idx="114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2" name="PlaceHolder 4"/>
          <p:cNvSpPr>
            <a:spLocks noGrp="1"/>
          </p:cNvSpPr>
          <p:nvPr>
            <p:ph type="sldNum" idx="115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3" name="PlaceHolder 5"/>
          <p:cNvSpPr>
            <a:spLocks noGrp="1"/>
          </p:cNvSpPr>
          <p:nvPr>
            <p:ph type="dt" idx="11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087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088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89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0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1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2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3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4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5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6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7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8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9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100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101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102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03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04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05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06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07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08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09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10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11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12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13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114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5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16" name="PlaceHolder 2"/>
          <p:cNvSpPr>
            <a:spLocks noGrp="1"/>
          </p:cNvSpPr>
          <p:nvPr>
            <p:ph type="dt" idx="117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7" name="PlaceHolder 3"/>
          <p:cNvSpPr>
            <a:spLocks noGrp="1"/>
          </p:cNvSpPr>
          <p:nvPr>
            <p:ph type="ftr" idx="118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8" name="PlaceHolder 4"/>
          <p:cNvSpPr>
            <a:spLocks noGrp="1"/>
          </p:cNvSpPr>
          <p:nvPr>
            <p:ph type="sldNum" idx="119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9" name="PlaceHolder 5"/>
          <p:cNvSpPr>
            <a:spLocks noGrp="1"/>
          </p:cNvSpPr>
          <p:nvPr>
            <p:ph type="dt" idx="120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123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124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25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26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27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28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29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30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31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32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33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34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35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136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137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138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39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0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1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2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3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4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5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6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7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8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9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150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1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52" name="PlaceHolder 2"/>
          <p:cNvSpPr>
            <a:spLocks noGrp="1"/>
          </p:cNvSpPr>
          <p:nvPr>
            <p:ph type="dt" idx="12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3" name="PlaceHolder 3"/>
          <p:cNvSpPr>
            <a:spLocks noGrp="1"/>
          </p:cNvSpPr>
          <p:nvPr>
            <p:ph type="ftr" idx="12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4" name="PlaceHolder 4"/>
          <p:cNvSpPr>
            <a:spLocks noGrp="1"/>
          </p:cNvSpPr>
          <p:nvPr>
            <p:ph type="sldNum" idx="123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5" name="PlaceHolder 5"/>
          <p:cNvSpPr>
            <a:spLocks noGrp="1"/>
          </p:cNvSpPr>
          <p:nvPr>
            <p:ph type="dt" idx="124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159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160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1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2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3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4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5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7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8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9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70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71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172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173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174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75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76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77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78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79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80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81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82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83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84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85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186" name="Freeform 6"/>
          <p:cNvSpPr/>
          <p:nvPr/>
        </p:nvSpPr>
        <p:spPr>
          <a:xfrm>
            <a:off x="133200" y="399960"/>
            <a:ext cx="1744200" cy="777600"/>
          </a:xfrm>
          <a:custGeom>
            <a:avLst/>
            <a:gdLst>
              <a:gd name="textAreaLeft" fmla="*/ 0 w 1744200"/>
              <a:gd name="textAreaRight" fmla="*/ 101296800 w 1744200"/>
              <a:gd name="textAreaTop" fmla="*/ 0 h 777600"/>
              <a:gd name="textAreaBottom" fmla="*/ 101228400 h 77760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  <a:path w="372" h="166"/>
            </a:pathLst>
          </a:cu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7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8" name="PlaceHolder 2"/>
          <p:cNvSpPr>
            <a:spLocks noGrp="1"/>
          </p:cNvSpPr>
          <p:nvPr>
            <p:ph type="dt" idx="12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9" name="PlaceHolder 3"/>
          <p:cNvSpPr>
            <a:spLocks noGrp="1"/>
          </p:cNvSpPr>
          <p:nvPr>
            <p:ph type="ftr" idx="126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0" name="PlaceHolder 4"/>
          <p:cNvSpPr>
            <a:spLocks noGrp="1"/>
          </p:cNvSpPr>
          <p:nvPr>
            <p:ph type="dt" idx="127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19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19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9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9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9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9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0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0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0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0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0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0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0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207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0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20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2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221" name="Freeform 11"/>
          <p:cNvSpPr/>
          <p:nvPr/>
        </p:nvSpPr>
        <p:spPr>
          <a:xfrm flipV="1">
            <a:off x="-4320" y="31780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2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3" name="PlaceHolder 2"/>
          <p:cNvSpPr>
            <a:spLocks noGrp="1"/>
          </p:cNvSpPr>
          <p:nvPr>
            <p:ph type="dt" idx="12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4" name="PlaceHolder 3"/>
          <p:cNvSpPr>
            <a:spLocks noGrp="1"/>
          </p:cNvSpPr>
          <p:nvPr>
            <p:ph type="ftr" idx="129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5" name="PlaceHolder 4"/>
          <p:cNvSpPr>
            <a:spLocks noGrp="1"/>
          </p:cNvSpPr>
          <p:nvPr>
            <p:ph type="sldNum" idx="130"/>
          </p:nvPr>
        </p:nvSpPr>
        <p:spPr>
          <a:xfrm>
            <a:off x="531720" y="324468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6" name="PlaceHolder 5"/>
          <p:cNvSpPr>
            <a:spLocks noGrp="1"/>
          </p:cNvSpPr>
          <p:nvPr>
            <p:ph type="dt" idx="13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3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23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3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3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3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3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3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3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3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3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4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4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4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243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4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24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4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4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4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4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5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5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5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5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5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5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5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257" name="Freeform 11"/>
          <p:cNvSpPr/>
          <p:nvPr/>
        </p:nvSpPr>
        <p:spPr>
          <a:xfrm flipV="1">
            <a:off x="-4320" y="31780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8" name="TextBox 13"/>
          <p:cNvSpPr/>
          <p:nvPr/>
        </p:nvSpPr>
        <p:spPr>
          <a:xfrm>
            <a:off x="2467080" y="647640"/>
            <a:ext cx="6091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9" name="TextBox 14"/>
          <p:cNvSpPr/>
          <p:nvPr/>
        </p:nvSpPr>
        <p:spPr>
          <a:xfrm>
            <a:off x="11113920" y="2905200"/>
            <a:ext cx="60912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0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61" name="PlaceHolder 2"/>
          <p:cNvSpPr>
            <a:spLocks noGrp="1"/>
          </p:cNvSpPr>
          <p:nvPr>
            <p:ph type="dt" idx="13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2" name="PlaceHolder 3"/>
          <p:cNvSpPr>
            <a:spLocks noGrp="1"/>
          </p:cNvSpPr>
          <p:nvPr>
            <p:ph type="ftr" idx="133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3" name="PlaceHolder 4"/>
          <p:cNvSpPr>
            <a:spLocks noGrp="1"/>
          </p:cNvSpPr>
          <p:nvPr>
            <p:ph type="sldNum" idx="134"/>
          </p:nvPr>
        </p:nvSpPr>
        <p:spPr>
          <a:xfrm>
            <a:off x="531720" y="324468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4" name="PlaceHolder 5"/>
          <p:cNvSpPr>
            <a:spLocks noGrp="1"/>
          </p:cNvSpPr>
          <p:nvPr>
            <p:ph type="dt" idx="13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6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26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8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281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8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28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8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8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8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8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8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8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9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9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9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9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9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295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6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7" name="PlaceHolder 2"/>
          <p:cNvSpPr>
            <a:spLocks noGrp="1"/>
          </p:cNvSpPr>
          <p:nvPr>
            <p:ph type="dt" idx="13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8" name="PlaceHolder 3"/>
          <p:cNvSpPr>
            <a:spLocks noGrp="1"/>
          </p:cNvSpPr>
          <p:nvPr>
            <p:ph type="ftr" idx="137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9" name="PlaceHolder 4"/>
          <p:cNvSpPr>
            <a:spLocks noGrp="1"/>
          </p:cNvSpPr>
          <p:nvPr>
            <p:ph type="sldNum" idx="138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0" name="PlaceHolder 5"/>
          <p:cNvSpPr>
            <a:spLocks noGrp="1"/>
          </p:cNvSpPr>
          <p:nvPr>
            <p:ph type="dt" idx="139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0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30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0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0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0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0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1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1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1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1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1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1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1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317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1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31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3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331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2" name="TextBox 16"/>
          <p:cNvSpPr/>
          <p:nvPr/>
        </p:nvSpPr>
        <p:spPr>
          <a:xfrm>
            <a:off x="2467080" y="647640"/>
            <a:ext cx="6091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" name="TextBox 17"/>
          <p:cNvSpPr/>
          <p:nvPr/>
        </p:nvSpPr>
        <p:spPr>
          <a:xfrm>
            <a:off x="11113920" y="2905200"/>
            <a:ext cx="60912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rgbClr val="353535"/>
                </a:solidFill>
                <a:latin typeface="Arial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4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5" name="PlaceHolder 2"/>
          <p:cNvSpPr>
            <a:spLocks noGrp="1"/>
          </p:cNvSpPr>
          <p:nvPr>
            <p:ph type="dt" idx="140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6" name="PlaceHolder 3"/>
          <p:cNvSpPr>
            <a:spLocks noGrp="1"/>
          </p:cNvSpPr>
          <p:nvPr>
            <p:ph type="ftr" idx="14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7" name="PlaceHolder 4"/>
          <p:cNvSpPr>
            <a:spLocks noGrp="1"/>
          </p:cNvSpPr>
          <p:nvPr>
            <p:ph type="sldNum" idx="142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8" name="PlaceHolder 5"/>
          <p:cNvSpPr>
            <a:spLocks noGrp="1"/>
          </p:cNvSpPr>
          <p:nvPr>
            <p:ph type="dt" idx="14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4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34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4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4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4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4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4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4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5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5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5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5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5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355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5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35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5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5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369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0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1" name="PlaceHolder 2"/>
          <p:cNvSpPr>
            <a:spLocks noGrp="1"/>
          </p:cNvSpPr>
          <p:nvPr>
            <p:ph type="dt" idx="144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2" name="PlaceHolder 3"/>
          <p:cNvSpPr>
            <a:spLocks noGrp="1"/>
          </p:cNvSpPr>
          <p:nvPr>
            <p:ph type="ftr" idx="14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3" name="PlaceHolder 4"/>
          <p:cNvSpPr>
            <a:spLocks noGrp="1"/>
          </p:cNvSpPr>
          <p:nvPr>
            <p:ph type="sldNum" idx="146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4" name="PlaceHolder 5"/>
          <p:cNvSpPr>
            <a:spLocks noGrp="1"/>
          </p:cNvSpPr>
          <p:nvPr>
            <p:ph type="dt" idx="147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7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37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8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9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391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9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39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9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9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9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9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9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9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0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0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0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0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0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405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6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07" name="PlaceHolder 2"/>
          <p:cNvSpPr>
            <a:spLocks noGrp="1"/>
          </p:cNvSpPr>
          <p:nvPr>
            <p:ph type="dt" idx="14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8" name="PlaceHolder 3"/>
          <p:cNvSpPr>
            <a:spLocks noGrp="1"/>
          </p:cNvSpPr>
          <p:nvPr>
            <p:ph type="ftr" idx="149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9" name="PlaceHolder 4"/>
          <p:cNvSpPr>
            <a:spLocks noGrp="1"/>
          </p:cNvSpPr>
          <p:nvPr>
            <p:ph type="sldNum" idx="150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0" name="PlaceHolder 5"/>
          <p:cNvSpPr>
            <a:spLocks noGrp="1"/>
          </p:cNvSpPr>
          <p:nvPr>
            <p:ph type="dt" idx="15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1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1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23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2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37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dt" idx="1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ftr" idx="13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sldNum" idx="14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dt" idx="1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41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41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1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1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1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1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2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2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2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2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2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2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2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427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42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42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3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4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441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2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43" name="PlaceHolder 2"/>
          <p:cNvSpPr>
            <a:spLocks noGrp="1"/>
          </p:cNvSpPr>
          <p:nvPr>
            <p:ph type="dt" idx="15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4" name="PlaceHolder 3"/>
          <p:cNvSpPr>
            <a:spLocks noGrp="1"/>
          </p:cNvSpPr>
          <p:nvPr>
            <p:ph type="ftr" idx="153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5" name="PlaceHolder 4"/>
          <p:cNvSpPr>
            <a:spLocks noGrp="1"/>
          </p:cNvSpPr>
          <p:nvPr>
            <p:ph type="sldNum" idx="154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6" name="PlaceHolder 5"/>
          <p:cNvSpPr>
            <a:spLocks noGrp="1"/>
          </p:cNvSpPr>
          <p:nvPr>
            <p:ph type="dt" idx="15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45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45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5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5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5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5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5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5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5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5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6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6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6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463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46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46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6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6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6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6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7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7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7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7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7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7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7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477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8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79" name="PlaceHolder 2"/>
          <p:cNvSpPr>
            <a:spLocks noGrp="1"/>
          </p:cNvSpPr>
          <p:nvPr>
            <p:ph type="dt" idx="15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0" name="PlaceHolder 3"/>
          <p:cNvSpPr>
            <a:spLocks noGrp="1"/>
          </p:cNvSpPr>
          <p:nvPr>
            <p:ph type="ftr" idx="157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1" name="PlaceHolder 4"/>
          <p:cNvSpPr>
            <a:spLocks noGrp="1"/>
          </p:cNvSpPr>
          <p:nvPr>
            <p:ph type="sldNum" idx="158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2" name="PlaceHolder 5"/>
          <p:cNvSpPr>
            <a:spLocks noGrp="1"/>
          </p:cNvSpPr>
          <p:nvPr>
            <p:ph type="dt" idx="159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48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48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8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8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499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0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50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0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0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0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0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0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0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0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0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1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1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1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513" name="Rectangle à coins arrondis 7"/>
          <p:cNvSpPr/>
          <p:nvPr/>
        </p:nvSpPr>
        <p:spPr>
          <a:xfrm>
            <a:off x="142920" y="142920"/>
            <a:ext cx="11940840" cy="677520"/>
          </a:xfrm>
          <a:prstGeom prst="roundRect">
            <a:avLst>
              <a:gd name="adj" fmla="val 38685"/>
            </a:avLst>
          </a:prstGeom>
          <a:solidFill>
            <a:srgbClr val="4983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4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15" name="PlaceHolder 2"/>
          <p:cNvSpPr>
            <a:spLocks noGrp="1"/>
          </p:cNvSpPr>
          <p:nvPr>
            <p:ph type="dt" idx="160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6" name="PlaceHolder 3"/>
          <p:cNvSpPr>
            <a:spLocks noGrp="1"/>
          </p:cNvSpPr>
          <p:nvPr>
            <p:ph type="ftr" idx="16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7" name="PlaceHolder 4"/>
          <p:cNvSpPr>
            <a:spLocks noGrp="1"/>
          </p:cNvSpPr>
          <p:nvPr>
            <p:ph type="dt" idx="16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8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2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52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2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2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2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2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2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2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3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3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3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3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3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535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3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53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3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3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549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0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51" name="PlaceHolder 2"/>
          <p:cNvSpPr>
            <a:spLocks noGrp="1"/>
          </p:cNvSpPr>
          <p:nvPr>
            <p:ph type="dt" idx="16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2" name="PlaceHolder 3"/>
          <p:cNvSpPr>
            <a:spLocks noGrp="1"/>
          </p:cNvSpPr>
          <p:nvPr>
            <p:ph type="ftr" idx="164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3" name="PlaceHolder 4"/>
          <p:cNvSpPr>
            <a:spLocks noGrp="1"/>
          </p:cNvSpPr>
          <p:nvPr>
            <p:ph type="sldNum" idx="165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4" name="PlaceHolder 5"/>
          <p:cNvSpPr>
            <a:spLocks noGrp="1"/>
          </p:cNvSpPr>
          <p:nvPr>
            <p:ph type="dt" idx="16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5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55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7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571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7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57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7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7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7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7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7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7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8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8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8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8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8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585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6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87" name="PlaceHolder 2"/>
          <p:cNvSpPr>
            <a:spLocks noGrp="1"/>
          </p:cNvSpPr>
          <p:nvPr>
            <p:ph type="dt" idx="167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8" name="PlaceHolder 3"/>
          <p:cNvSpPr>
            <a:spLocks noGrp="1"/>
          </p:cNvSpPr>
          <p:nvPr>
            <p:ph type="ftr" idx="168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9" name="PlaceHolder 4"/>
          <p:cNvSpPr>
            <a:spLocks noGrp="1"/>
          </p:cNvSpPr>
          <p:nvPr>
            <p:ph type="sldNum" idx="169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0" name="PlaceHolder 5"/>
          <p:cNvSpPr>
            <a:spLocks noGrp="1"/>
          </p:cNvSpPr>
          <p:nvPr>
            <p:ph type="dt" idx="170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9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59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9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9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9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9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0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0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0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0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0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0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0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607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60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60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1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2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621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2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23" name="PlaceHolder 2"/>
          <p:cNvSpPr>
            <a:spLocks noGrp="1"/>
          </p:cNvSpPr>
          <p:nvPr>
            <p:ph type="dt" idx="17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4" name="PlaceHolder 3"/>
          <p:cNvSpPr>
            <a:spLocks noGrp="1"/>
          </p:cNvSpPr>
          <p:nvPr>
            <p:ph type="ftr" idx="17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5" name="PlaceHolder 4"/>
          <p:cNvSpPr>
            <a:spLocks noGrp="1"/>
          </p:cNvSpPr>
          <p:nvPr>
            <p:ph type="sldNum" idx="173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6" name="PlaceHolder 5"/>
          <p:cNvSpPr>
            <a:spLocks noGrp="1"/>
          </p:cNvSpPr>
          <p:nvPr>
            <p:ph type="dt" idx="174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63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63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4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4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4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643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64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64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4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4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4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4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5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5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5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5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5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5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5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657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8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59" name="PlaceHolder 2"/>
          <p:cNvSpPr>
            <a:spLocks noGrp="1"/>
          </p:cNvSpPr>
          <p:nvPr>
            <p:ph type="dt" idx="17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0" name="PlaceHolder 3"/>
          <p:cNvSpPr>
            <a:spLocks noGrp="1"/>
          </p:cNvSpPr>
          <p:nvPr>
            <p:ph type="ftr" idx="176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1" name="PlaceHolder 4"/>
          <p:cNvSpPr>
            <a:spLocks noGrp="1"/>
          </p:cNvSpPr>
          <p:nvPr>
            <p:ph type="sldNum" idx="177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2" name="PlaceHolder 5"/>
          <p:cNvSpPr>
            <a:spLocks noGrp="1"/>
          </p:cNvSpPr>
          <p:nvPr>
            <p:ph type="dt" idx="17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66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66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6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6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679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68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68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9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9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9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693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4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95" name="PlaceHolder 2"/>
          <p:cNvSpPr>
            <a:spLocks noGrp="1"/>
          </p:cNvSpPr>
          <p:nvPr>
            <p:ph type="dt" idx="179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6" name="PlaceHolder 3"/>
          <p:cNvSpPr>
            <a:spLocks noGrp="1"/>
          </p:cNvSpPr>
          <p:nvPr>
            <p:ph type="ftr" idx="180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7" name="PlaceHolder 4"/>
          <p:cNvSpPr>
            <a:spLocks noGrp="1"/>
          </p:cNvSpPr>
          <p:nvPr>
            <p:ph type="sldNum" idx="181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8" name="PlaceHolder 5"/>
          <p:cNvSpPr>
            <a:spLocks noGrp="1"/>
          </p:cNvSpPr>
          <p:nvPr>
            <p:ph type="dt" idx="18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70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70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0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0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0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0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0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0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1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1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1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1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1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715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71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71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1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1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729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0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31" name="PlaceHolder 2"/>
          <p:cNvSpPr>
            <a:spLocks noGrp="1"/>
          </p:cNvSpPr>
          <p:nvPr>
            <p:ph type="dt" idx="18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2" name="PlaceHolder 3"/>
          <p:cNvSpPr>
            <a:spLocks noGrp="1"/>
          </p:cNvSpPr>
          <p:nvPr>
            <p:ph type="ftr" idx="184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3" name="PlaceHolder 4"/>
          <p:cNvSpPr>
            <a:spLocks noGrp="1"/>
          </p:cNvSpPr>
          <p:nvPr>
            <p:ph type="sldNum" idx="185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4" name="PlaceHolder 5"/>
          <p:cNvSpPr>
            <a:spLocks noGrp="1"/>
          </p:cNvSpPr>
          <p:nvPr>
            <p:ph type="dt" idx="18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4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4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5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59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6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6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73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TextBox 16"/>
          <p:cNvSpPr/>
          <p:nvPr/>
        </p:nvSpPr>
        <p:spPr>
          <a:xfrm>
            <a:off x="2467080" y="647640"/>
            <a:ext cx="60912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chemeClr val="accent1"/>
                </a:solidFill>
                <a:latin typeface="Arial"/>
              </a:rPr>
              <a:t>“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17"/>
          <p:cNvSpPr/>
          <p:nvPr/>
        </p:nvSpPr>
        <p:spPr>
          <a:xfrm>
            <a:off x="11113920" y="2905200"/>
            <a:ext cx="60912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8000" spc="-1" strike="noStrike">
                <a:solidFill>
                  <a:schemeClr val="accent1"/>
                </a:solidFill>
                <a:latin typeface="Arial"/>
              </a:rPr>
              <a:t>”</a:t>
            </a:r>
            <a:endParaRPr b="0" lang="fr-F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dt" idx="16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ftr" idx="17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sldNum" idx="18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dt" idx="19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8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8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8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8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8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8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9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9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9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9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9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9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9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197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98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199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0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1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2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3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4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6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7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8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9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10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211" name="Freeform 11"/>
          <p:cNvSpPr/>
          <p:nvPr/>
        </p:nvSpPr>
        <p:spPr>
          <a:xfrm flipV="1">
            <a:off x="-4320" y="491184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dt" idx="20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ftr" idx="2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sldNum" idx="22"/>
          </p:nvPr>
        </p:nvSpPr>
        <p:spPr>
          <a:xfrm>
            <a:off x="531720" y="49831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dt" idx="23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2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22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2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2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2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2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2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2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2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2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3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3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3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233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34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235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36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37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38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39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40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4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42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43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44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45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46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247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dt" idx="24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ftr" idx="2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sldNum" idx="26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dt" idx="27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5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25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5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5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6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269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70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271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72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73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74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75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76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7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78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79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80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81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82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283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dt" idx="28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ftr" idx="29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sldNum" idx="30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dt" idx="31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983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à coins arrondis 7" hidden="1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92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293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94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95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96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97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98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99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00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01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02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03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04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305" name="Rectangle à coins arrondis 7"/>
          <p:cNvSpPr/>
          <p:nvPr/>
        </p:nvSpPr>
        <p:spPr>
          <a:xfrm>
            <a:off x="98280" y="101520"/>
            <a:ext cx="12017160" cy="6660720"/>
          </a:xfrm>
          <a:prstGeom prst="roundRect">
            <a:avLst>
              <a:gd name="adj" fmla="val 4551"/>
            </a:avLst>
          </a:prstGeom>
          <a:gradFill rotWithShape="0">
            <a:gsLst>
              <a:gs pos="0">
                <a:srgbClr val="ffffff"/>
              </a:gs>
              <a:gs pos="100000">
                <a:srgbClr val="c5dee5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06" name="Group 22"/>
          <p:cNvGrpSpPr/>
          <p:nvPr/>
        </p:nvGrpSpPr>
        <p:grpSpPr>
          <a:xfrm>
            <a:off x="0" y="228600"/>
            <a:ext cx="2850480" cy="6638760"/>
            <a:chOff x="0" y="228600"/>
            <a:chExt cx="2850480" cy="6638760"/>
          </a:xfrm>
        </p:grpSpPr>
        <p:sp>
          <p:nvSpPr>
            <p:cNvPr id="307" name="Freeform 11"/>
            <p:cNvSpPr/>
            <p:nvPr/>
          </p:nvSpPr>
          <p:spPr>
            <a:xfrm>
              <a:off x="0" y="2575080"/>
              <a:ext cx="100440" cy="626040"/>
            </a:xfrm>
            <a:custGeom>
              <a:avLst/>
              <a:gdLst>
                <a:gd name="textAreaLeft" fmla="*/ 0 w 100440"/>
                <a:gd name="textAreaRight" fmla="*/ 98967240 w 100440"/>
                <a:gd name="textAreaTop" fmla="*/ 0 h 626040"/>
                <a:gd name="textAreaBottom" fmla="*/ 99486720 h 62604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08" name="Freeform 12"/>
            <p:cNvSpPr/>
            <p:nvPr/>
          </p:nvSpPr>
          <p:spPr>
            <a:xfrm>
              <a:off x="128520" y="3156840"/>
              <a:ext cx="646200" cy="2322000"/>
            </a:xfrm>
            <a:custGeom>
              <a:avLst/>
              <a:gdLst>
                <a:gd name="textAreaLeft" fmla="*/ 0 w 646200"/>
                <a:gd name="textAreaRight" fmla="*/ 99754920 w 646200"/>
                <a:gd name="textAreaTop" fmla="*/ 0 h 2322000"/>
                <a:gd name="textAreaBottom" fmla="*/ 995295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09" name="Freeform 13"/>
            <p:cNvSpPr/>
            <p:nvPr/>
          </p:nvSpPr>
          <p:spPr>
            <a:xfrm>
              <a:off x="806760" y="5447160"/>
              <a:ext cx="609120" cy="1419840"/>
            </a:xfrm>
            <a:custGeom>
              <a:avLst/>
              <a:gdLst>
                <a:gd name="textAreaLeft" fmla="*/ 0 w 609120"/>
                <a:gd name="textAreaRight" fmla="*/ 99732960 w 609120"/>
                <a:gd name="textAreaTop" fmla="*/ 0 h 1419840"/>
                <a:gd name="textAreaBottom" fmla="*/ 9959832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0" name="Freeform 14"/>
            <p:cNvSpPr/>
            <p:nvPr/>
          </p:nvSpPr>
          <p:spPr>
            <a:xfrm>
              <a:off x="959760" y="6504120"/>
              <a:ext cx="171000" cy="363240"/>
            </a:xfrm>
            <a:custGeom>
              <a:avLst/>
              <a:gdLst>
                <a:gd name="textAreaLeft" fmla="*/ 0 w 171000"/>
                <a:gd name="textAreaRight" fmla="*/ 100037160 w 171000"/>
                <a:gd name="textAreaTop" fmla="*/ 0 h 363240"/>
                <a:gd name="textAreaBottom" fmla="*/ 9941436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1" name="Freeform 15"/>
            <p:cNvSpPr/>
            <p:nvPr/>
          </p:nvSpPr>
          <p:spPr>
            <a:xfrm>
              <a:off x="100800" y="3201480"/>
              <a:ext cx="821520" cy="3328560"/>
            </a:xfrm>
            <a:custGeom>
              <a:avLst/>
              <a:gdLst>
                <a:gd name="textAreaLeft" fmla="*/ 0 w 821520"/>
                <a:gd name="textAreaRight" fmla="*/ 99733680 w 821520"/>
                <a:gd name="textAreaTop" fmla="*/ 0 h 3328560"/>
                <a:gd name="textAreaBottom" fmla="*/ 99590760 h 332856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2" name="Freeform 16"/>
            <p:cNvSpPr/>
            <p:nvPr/>
          </p:nvSpPr>
          <p:spPr>
            <a:xfrm>
              <a:off x="22320" y="228600"/>
              <a:ext cx="105840" cy="2927880"/>
            </a:xfrm>
            <a:custGeom>
              <a:avLst/>
              <a:gdLst>
                <a:gd name="textAreaLeft" fmla="*/ 0 w 105840"/>
                <a:gd name="textAreaRight" fmla="*/ 99735480 w 105840"/>
                <a:gd name="textAreaTop" fmla="*/ 0 h 2927880"/>
                <a:gd name="textAreaBottom" fmla="*/ 99606240 h 292788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3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99258120 w 77760"/>
                <a:gd name="textAreaTop" fmla="*/ 0 h 493560"/>
                <a:gd name="textAreaBottom" fmla="*/ 9970704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4" name="Freeform 18"/>
            <p:cNvSpPr/>
            <p:nvPr/>
          </p:nvSpPr>
          <p:spPr>
            <a:xfrm>
              <a:off x="769680" y="5478840"/>
              <a:ext cx="189720" cy="1024920"/>
            </a:xfrm>
            <a:custGeom>
              <a:avLst/>
              <a:gdLst>
                <a:gd name="textAreaLeft" fmla="*/ 0 w 189720"/>
                <a:gd name="textAreaRight" fmla="*/ 100139400 w 189720"/>
                <a:gd name="textAreaTop" fmla="*/ 0 h 1024920"/>
                <a:gd name="textAreaBottom" fmla="*/ 99756720 h 102492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5" name="Freeform 19"/>
            <p:cNvSpPr/>
            <p:nvPr/>
          </p:nvSpPr>
          <p:spPr>
            <a:xfrm>
              <a:off x="775080" y="1398960"/>
              <a:ext cx="2075400" cy="4047840"/>
            </a:xfrm>
            <a:custGeom>
              <a:avLst/>
              <a:gdLst>
                <a:gd name="textAreaLeft" fmla="*/ 0 w 2075400"/>
                <a:gd name="textAreaRight" fmla="*/ 99636480 w 2075400"/>
                <a:gd name="textAreaTop" fmla="*/ 0 h 4047840"/>
                <a:gd name="textAreaBottom" fmla="*/ 9959112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6" name="Freeform 20"/>
            <p:cNvSpPr/>
            <p:nvPr/>
          </p:nvSpPr>
          <p:spPr>
            <a:xfrm>
              <a:off x="922320" y="6530040"/>
              <a:ext cx="161640" cy="336960"/>
            </a:xfrm>
            <a:custGeom>
              <a:avLst/>
              <a:gdLst>
                <a:gd name="textAreaLeft" fmla="*/ 0 w 161640"/>
                <a:gd name="textAreaRight" fmla="*/ 99977040 w 161640"/>
                <a:gd name="textAreaTop" fmla="*/ 0 h 336960"/>
                <a:gd name="textAreaBottom" fmla="*/ 9980964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7" name="Freeform 21"/>
            <p:cNvSpPr/>
            <p:nvPr/>
          </p:nvSpPr>
          <p:spPr>
            <a:xfrm>
              <a:off x="769680" y="5359680"/>
              <a:ext cx="37080" cy="221400"/>
            </a:xfrm>
            <a:custGeom>
              <a:avLst/>
              <a:gdLst>
                <a:gd name="textAreaLeft" fmla="*/ 0 w 37080"/>
                <a:gd name="textAreaRight" fmla="*/ 101088000 w 37080"/>
                <a:gd name="textAreaTop" fmla="*/ 0 h 221400"/>
                <a:gd name="textAreaBottom" fmla="*/ 9979200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318" name="Freeform 22"/>
            <p:cNvSpPr/>
            <p:nvPr/>
          </p:nvSpPr>
          <p:spPr>
            <a:xfrm>
              <a:off x="849600" y="6244920"/>
              <a:ext cx="238320" cy="622080"/>
            </a:xfrm>
            <a:custGeom>
              <a:avLst/>
              <a:gdLst>
                <a:gd name="textAreaLeft" fmla="*/ 0 w 238320"/>
                <a:gd name="textAreaRight" fmla="*/ 99144000 w 238320"/>
                <a:gd name="textAreaTop" fmla="*/ 0 h 622080"/>
                <a:gd name="textAreaBottom" fmla="*/ 9959040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/>
              </a:pathLst>
            </a:custGeom>
            <a:solidFill>
              <a:schemeClr val="dk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sp>
        <p:nvSpPr>
          <p:cNvPr id="319" name="Freeform 11"/>
          <p:cNvSpPr/>
          <p:nvPr/>
        </p:nvSpPr>
        <p:spPr>
          <a:xfrm flipV="1">
            <a:off x="-4320" y="713880"/>
            <a:ext cx="1588680" cy="507600"/>
          </a:xfrm>
          <a:custGeom>
            <a:avLst/>
            <a:gdLst>
              <a:gd name="textAreaLeft" fmla="*/ 0 w 1588680"/>
              <a:gd name="textAreaRight" fmla="*/ 3711240 w 1588680"/>
              <a:gd name="textAreaTop" fmla="*/ 360 h 507600"/>
              <a:gd name="textAreaBottom" fmla="*/ 1097280 h 5076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/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1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88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Aharon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400" spc="-1" strike="noStrike">
                <a:solidFill>
                  <a:srgbClr val="404040"/>
                </a:solidFill>
                <a:latin typeface="Aharoni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fr-F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dt" idx="32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898989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898989"/>
                </a:solidFill>
                <a:latin typeface="Century Gothic"/>
              </a:rPr>
              <a:t>&lt;date/heure&gt;</a:t>
            </a:r>
            <a:endParaRPr b="0" lang="fr-F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ftr" idx="33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sldNum" idx="34"/>
          </p:nvPr>
        </p:nvSpPr>
        <p:spPr>
          <a:xfrm>
            <a:off x="531720" y="787320"/>
            <a:ext cx="779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entury Gothic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dt" idx="35"/>
          </p:nvPr>
        </p:nvSpPr>
        <p:spPr>
          <a:xfrm>
            <a:off x="10361520" y="6130800"/>
            <a:ext cx="1145880" cy="3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slideLayout" Target="../slideLayouts/slideLayout2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Relationship Id="rId3" Type="http://schemas.openxmlformats.org/officeDocument/2006/relationships/slideLayout" Target="../slideLayouts/slideLayout1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4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4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4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4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4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4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1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image" Target="../media/image72.jpeg"/><Relationship Id="rId7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Titre 2"/>
          <p:cNvSpPr/>
          <p:nvPr/>
        </p:nvSpPr>
        <p:spPr>
          <a:xfrm>
            <a:off x="287280" y="201600"/>
            <a:ext cx="891180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Après la troisième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4" name="Picture 2" descr=""/>
          <p:cNvPicPr/>
          <p:nvPr/>
        </p:nvPicPr>
        <p:blipFill>
          <a:blip r:embed="rId1"/>
          <a:stretch/>
        </p:blipFill>
        <p:spPr>
          <a:xfrm>
            <a:off x="2909880" y="1357200"/>
            <a:ext cx="5714640" cy="4642920"/>
          </a:xfrm>
          <a:prstGeom prst="rect">
            <a:avLst/>
          </a:prstGeom>
          <a:ln w="38100">
            <a:solidFill>
              <a:srgbClr val="800000"/>
            </a:solidFill>
            <a:round/>
          </a:ln>
        </p:spPr>
      </p:pic>
      <p:sp>
        <p:nvSpPr>
          <p:cNvPr id="1745" name="Rectangle 5"/>
          <p:cNvSpPr/>
          <p:nvPr/>
        </p:nvSpPr>
        <p:spPr>
          <a:xfrm>
            <a:off x="142920" y="6195960"/>
            <a:ext cx="570672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ctr">
            <a:noAutofit/>
          </a:bodyPr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i="1" lang="fr-FR" sz="2800" spc="-1" strike="noStrike">
                <a:solidFill>
                  <a:srgbClr val="c00000"/>
                </a:solidFill>
                <a:latin typeface="Tahoma"/>
              </a:rPr>
              <a:t>Diaporama réalisé par le CIO de Rennes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6" name="Rectangle 6"/>
          <p:cNvSpPr/>
          <p:nvPr/>
        </p:nvSpPr>
        <p:spPr>
          <a:xfrm>
            <a:off x="3562200" y="1371600"/>
            <a:ext cx="54860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chemeClr val="dk1"/>
                </a:solidFill>
                <a:latin typeface="Comic Sans MS"/>
              </a:rPr>
              <a:t>  </a:t>
            </a:r>
            <a:r>
              <a:rPr b="0" lang="fr-FR" sz="3600" spc="-1" strike="noStrike">
                <a:solidFill>
                  <a:srgbClr val="660033"/>
                </a:solidFill>
                <a:latin typeface="Comic Sans MS"/>
              </a:rPr>
              <a:t>A chacun sa route </a:t>
            </a:r>
            <a:r>
              <a:rPr b="0" lang="fr-FR" sz="3600" spc="-1" strike="noStrike">
                <a:solidFill>
                  <a:srgbClr val="660033"/>
                </a:solidFill>
                <a:latin typeface="Times New Roman"/>
              </a:rPr>
              <a:t>…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7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Titre 2"/>
          <p:cNvSpPr/>
          <p:nvPr/>
        </p:nvSpPr>
        <p:spPr>
          <a:xfrm>
            <a:off x="287280" y="201600"/>
            <a:ext cx="11170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Les CAP et Bac pro à recrutement particulier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1" name="Diagramme 1" descr=""/>
          <p:cNvPicPr/>
          <p:nvPr/>
        </p:nvPicPr>
        <p:blipFill>
          <a:blip r:embed="rId1"/>
          <a:stretch/>
        </p:blipFill>
        <p:spPr>
          <a:xfrm>
            <a:off x="804240" y="1071720"/>
            <a:ext cx="10137240" cy="5528880"/>
          </a:xfrm>
          <a:prstGeom prst="rect">
            <a:avLst/>
          </a:prstGeom>
          <a:ln w="0">
            <a:noFill/>
          </a:ln>
        </p:spPr>
      </p:pic>
      <p:sp>
        <p:nvSpPr>
          <p:cNvPr id="1872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73" name="Ellipse 4"/>
          <p:cNvGrpSpPr/>
          <p:nvPr/>
        </p:nvGrpSpPr>
        <p:grpSpPr>
          <a:xfrm>
            <a:off x="7759800" y="2882880"/>
            <a:ext cx="786960" cy="786960"/>
            <a:chOff x="7759800" y="2882880"/>
            <a:chExt cx="786960" cy="786960"/>
          </a:xfrm>
        </p:grpSpPr>
        <p:pic>
          <p:nvPicPr>
            <p:cNvPr id="1874" name="Ellipse 4" descr=""/>
            <p:cNvPicPr/>
            <p:nvPr/>
          </p:nvPicPr>
          <p:blipFill>
            <a:blip r:embed="rId2"/>
            <a:stretch/>
          </p:blipFill>
          <p:spPr>
            <a:xfrm>
              <a:off x="7759800" y="2882880"/>
              <a:ext cx="786960" cy="786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75" name="Shape 63494"/>
            <p:cNvSpPr/>
            <p:nvPr/>
          </p:nvSpPr>
          <p:spPr>
            <a:xfrm>
              <a:off x="7880400" y="3003480"/>
              <a:ext cx="541080" cy="54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En savoir plus…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7" name="Rectangle 6" descr=""/>
          <p:cNvPicPr/>
          <p:nvPr/>
        </p:nvPicPr>
        <p:blipFill>
          <a:blip r:embed="rId1"/>
          <a:stretch/>
        </p:blipFill>
        <p:spPr>
          <a:xfrm>
            <a:off x="463680" y="1620720"/>
            <a:ext cx="9405720" cy="2847600"/>
          </a:xfrm>
          <a:prstGeom prst="rect">
            <a:avLst/>
          </a:prstGeom>
          <a:ln w="0">
            <a:noFill/>
          </a:ln>
        </p:spPr>
      </p:pic>
      <p:sp>
        <p:nvSpPr>
          <p:cNvPr id="1878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Se documenter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0" name="AutoShape 15"/>
          <p:cNvSpPr/>
          <p:nvPr/>
        </p:nvSpPr>
        <p:spPr>
          <a:xfrm>
            <a:off x="2219400" y="1359000"/>
            <a:ext cx="2925360" cy="2325240"/>
          </a:xfrm>
          <a:prstGeom prst="rightArrow">
            <a:avLst>
              <a:gd name="adj1" fmla="val 50000"/>
              <a:gd name="adj2" fmla="val 31443"/>
            </a:avLst>
          </a:prstGeom>
          <a:solidFill>
            <a:srgbClr val="498392"/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1" name="Text Box 9"/>
          <p:cNvSpPr/>
          <p:nvPr/>
        </p:nvSpPr>
        <p:spPr>
          <a:xfrm>
            <a:off x="2379600" y="2049480"/>
            <a:ext cx="2077560" cy="107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Arial"/>
              </a:rPr>
              <a:t>Vidéos sur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Arial"/>
              </a:rPr>
              <a:t>ONISEP TV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2" name="Text Box 11"/>
          <p:cNvSpPr/>
          <p:nvPr/>
        </p:nvSpPr>
        <p:spPr>
          <a:xfrm>
            <a:off x="603360" y="1322280"/>
            <a:ext cx="3735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 u="sng">
                <a:solidFill>
                  <a:schemeClr val="hlink"/>
                </a:solidFill>
                <a:uFillTx/>
                <a:latin typeface="Arial"/>
              </a:rPr>
              <a:t>http://oniseptv.onisep.fr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3" name="Picture 11" descr=""/>
          <p:cNvPicPr/>
          <p:nvPr/>
        </p:nvPicPr>
        <p:blipFill>
          <a:blip r:embed="rId1"/>
          <a:stretch/>
        </p:blipFill>
        <p:spPr>
          <a:xfrm>
            <a:off x="5316480" y="1341360"/>
            <a:ext cx="6366960" cy="3444480"/>
          </a:xfrm>
          <a:prstGeom prst="rect">
            <a:avLst/>
          </a:prstGeom>
          <a:ln w="0">
            <a:noFill/>
          </a:ln>
        </p:spPr>
      </p:pic>
      <p:sp>
        <p:nvSpPr>
          <p:cNvPr id="1884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5" name="ZoneTexte 9"/>
          <p:cNvSpPr/>
          <p:nvPr/>
        </p:nvSpPr>
        <p:spPr>
          <a:xfrm>
            <a:off x="1509840" y="5614920"/>
            <a:ext cx="569520" cy="2127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fr-FR" sz="800" spc="-1" strike="noStrike">
                <a:solidFill>
                  <a:srgbClr val="868686"/>
                </a:solidFill>
                <a:latin typeface="Century Gothic"/>
              </a:rPr>
              <a:t>Rennes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Se documenter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7" name="Text Box 10"/>
          <p:cNvSpPr/>
          <p:nvPr/>
        </p:nvSpPr>
        <p:spPr>
          <a:xfrm>
            <a:off x="1528920" y="981000"/>
            <a:ext cx="8706960" cy="86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200" spc="-1" strike="noStrike">
                <a:solidFill>
                  <a:srgbClr val="006699"/>
                </a:solidFill>
                <a:latin typeface="Century Gothic"/>
              </a:rPr>
              <a:t>Toutes les informations sur la voie pro : parcours, insertion professionnelle, suite d’études… </a:t>
            </a:r>
            <a:r>
              <a:rPr b="1" lang="fr-FR" sz="2900" spc="-1" strike="noStrike" u="sng">
                <a:solidFill>
                  <a:schemeClr val="hlink"/>
                </a:solidFill>
                <a:uFillTx/>
                <a:latin typeface="Century Gothic"/>
              </a:rPr>
              <a:t>www.mavoiepro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8" name="Image 1" descr=""/>
          <p:cNvPicPr/>
          <p:nvPr/>
        </p:nvPicPr>
        <p:blipFill>
          <a:blip r:embed="rId1"/>
          <a:stretch/>
        </p:blipFill>
        <p:spPr>
          <a:xfrm>
            <a:off x="2112840" y="1914480"/>
            <a:ext cx="7324200" cy="3954240"/>
          </a:xfrm>
          <a:prstGeom prst="rect">
            <a:avLst/>
          </a:prstGeom>
          <a:ln w="0">
            <a:noFill/>
          </a:ln>
        </p:spPr>
      </p:pic>
      <p:sp>
        <p:nvSpPr>
          <p:cNvPr id="1889" name="Text Box 10"/>
          <p:cNvSpPr/>
          <p:nvPr/>
        </p:nvSpPr>
        <p:spPr>
          <a:xfrm>
            <a:off x="1328760" y="5853240"/>
            <a:ext cx="9135720" cy="93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200" spc="-1" strike="noStrike">
                <a:solidFill>
                  <a:srgbClr val="006699"/>
                </a:solidFill>
                <a:latin typeface="Century Gothic"/>
              </a:rPr>
              <a:t>Encourager et faciliter la mobilité en Europe pendant ses études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500" spc="-1" strike="noStrike">
                <a:solidFill>
                  <a:srgbClr val="83d2f0"/>
                </a:solidFill>
                <a:latin typeface="Century Gothic"/>
              </a:rPr>
              <a:t>w</a:t>
            </a:r>
            <a:r>
              <a:rPr b="1" lang="fr-FR" sz="2500" spc="-1" strike="noStrike" u="sng">
                <a:solidFill>
                  <a:schemeClr val="hlink"/>
                </a:solidFill>
                <a:uFillTx/>
                <a:latin typeface="Century Gothic"/>
              </a:rPr>
              <a:t>ww.mavoieproeurope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0" name="AutoShape 7"/>
          <p:cNvSpPr/>
          <p:nvPr/>
        </p:nvSpPr>
        <p:spPr>
          <a:xfrm>
            <a:off x="12765240" y="2575080"/>
            <a:ext cx="2495160" cy="418680"/>
          </a:xfrm>
          <a:custGeom>
            <a:avLst/>
            <a:gdLst>
              <a:gd name="textAreaLeft" fmla="*/ 0 w 2495160"/>
              <a:gd name="textAreaRight" fmla="*/ 2495520 w 2495160"/>
              <a:gd name="textAreaTop" fmla="*/ 0 h 418680"/>
              <a:gd name="textAreaBottom" fmla="*/ 419040 h 418680"/>
            </a:gdLst>
            <a:ah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arcTo wR="5400" hR="5400" stAng="10800000" swAng="5400000"/>
                <a:lnTo>
                  <a:pt x="16200" y="0"/>
                </a:lnTo>
                <a:arcTo wR="5400" hR="5400" stAng="16200000" swAng="5400000"/>
                <a:lnTo>
                  <a:pt x="21600" y="16200"/>
                </a:lnTo>
                <a:arcTo wR="5400" hR="5400" stAng="0" swAng="5400000"/>
                <a:lnTo>
                  <a:pt x="5400" y="21600"/>
                </a:lnTo>
                <a:arcTo wR="5400" hR="5400" stAng="5400000" swAng="5400000"/>
                <a:close/>
              </a:path>
              <a:path w="21600" h="21600"/>
            </a:pathLst>
          </a:custGeom>
          <a:solidFill>
            <a:srgbClr val="f2f2f2"/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US" sz="1400" spc="-1" strike="noStrike">
                <a:solidFill>
                  <a:srgbClr val="ff0000"/>
                </a:solidFill>
                <a:latin typeface="Arial"/>
              </a:rPr>
              <a:t>PORTES OUVERTES 2016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1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Titre 2"/>
          <p:cNvSpPr/>
          <p:nvPr/>
        </p:nvSpPr>
        <p:spPr>
          <a:xfrm>
            <a:off x="287280" y="220680"/>
            <a:ext cx="891180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générale et technologique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3" name="Text Box 2"/>
          <p:cNvSpPr/>
          <p:nvPr/>
        </p:nvSpPr>
        <p:spPr>
          <a:xfrm>
            <a:off x="642960" y="1712880"/>
            <a:ext cx="7995960" cy="19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894" name="Rectangle 6" descr=""/>
          <p:cNvPicPr/>
          <p:nvPr/>
        </p:nvPicPr>
        <p:blipFill>
          <a:blip r:embed="rId1"/>
          <a:stretch/>
        </p:blipFill>
        <p:spPr>
          <a:xfrm>
            <a:off x="42840" y="1712880"/>
            <a:ext cx="8368920" cy="2839680"/>
          </a:xfrm>
          <a:prstGeom prst="rect">
            <a:avLst/>
          </a:prstGeom>
          <a:ln w="0">
            <a:noFill/>
          </a:ln>
        </p:spPr>
      </p:pic>
      <p:sp>
        <p:nvSpPr>
          <p:cNvPr id="1895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Text Box 4"/>
          <p:cNvGrpSpPr/>
          <p:nvPr/>
        </p:nvGrpSpPr>
        <p:grpSpPr>
          <a:xfrm>
            <a:off x="1878120" y="5267160"/>
            <a:ext cx="7198920" cy="615600"/>
            <a:chOff x="1878120" y="5267160"/>
            <a:chExt cx="7198920" cy="615600"/>
          </a:xfrm>
        </p:grpSpPr>
        <p:pic>
          <p:nvPicPr>
            <p:cNvPr id="1897" name="Text Box 4" descr=""/>
            <p:cNvPicPr/>
            <p:nvPr/>
          </p:nvPicPr>
          <p:blipFill>
            <a:blip r:embed="rId1"/>
            <a:stretch/>
          </p:blipFill>
          <p:spPr>
            <a:xfrm>
              <a:off x="1878120" y="5267160"/>
              <a:ext cx="7198920" cy="615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98" name="Shape 69635"/>
            <p:cNvSpPr/>
            <p:nvPr/>
          </p:nvSpPr>
          <p:spPr>
            <a:xfrm>
              <a:off x="1895400" y="5281560"/>
              <a:ext cx="7165440" cy="585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400" spc="-1" strike="noStrike">
                  <a:solidFill>
                    <a:srgbClr val="000000"/>
                  </a:solidFill>
                  <a:latin typeface="Tahoma"/>
                </a:rPr>
                <a:t>Seconde générale et technologique</a:t>
              </a:r>
              <a:endParaRPr b="0" lang="fr-FR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99" name="Text Box 10"/>
          <p:cNvGrpSpPr/>
          <p:nvPr/>
        </p:nvGrpSpPr>
        <p:grpSpPr>
          <a:xfrm>
            <a:off x="1878120" y="4486320"/>
            <a:ext cx="5417640" cy="597960"/>
            <a:chOff x="1878120" y="4486320"/>
            <a:chExt cx="5417640" cy="597960"/>
          </a:xfrm>
        </p:grpSpPr>
        <p:pic>
          <p:nvPicPr>
            <p:cNvPr id="1900" name="Text Box 10" descr=""/>
            <p:cNvPicPr/>
            <p:nvPr/>
          </p:nvPicPr>
          <p:blipFill>
            <a:blip r:embed="rId2"/>
            <a:stretch/>
          </p:blipFill>
          <p:spPr>
            <a:xfrm>
              <a:off x="1878120" y="4486320"/>
              <a:ext cx="5417640" cy="597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01" name="Shape 69638"/>
            <p:cNvSpPr/>
            <p:nvPr/>
          </p:nvSpPr>
          <p:spPr>
            <a:xfrm>
              <a:off x="1895400" y="4498920"/>
              <a:ext cx="5384520" cy="568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000000"/>
                  </a:solidFill>
                  <a:latin typeface="Tahoma"/>
                </a:rPr>
                <a:t>1ère générale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02" name="Text Box 11"/>
          <p:cNvGrpSpPr/>
          <p:nvPr/>
        </p:nvGrpSpPr>
        <p:grpSpPr>
          <a:xfrm>
            <a:off x="7516800" y="4462560"/>
            <a:ext cx="4125600" cy="639360"/>
            <a:chOff x="7516800" y="4462560"/>
            <a:chExt cx="4125600" cy="639360"/>
          </a:xfrm>
        </p:grpSpPr>
        <p:pic>
          <p:nvPicPr>
            <p:cNvPr id="1903" name="Text Box 11" descr=""/>
            <p:cNvPicPr/>
            <p:nvPr/>
          </p:nvPicPr>
          <p:blipFill>
            <a:blip r:embed="rId3"/>
            <a:stretch/>
          </p:blipFill>
          <p:spPr>
            <a:xfrm>
              <a:off x="7516800" y="4462560"/>
              <a:ext cx="4125600" cy="63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04" name="Shape 69641"/>
            <p:cNvSpPr/>
            <p:nvPr/>
          </p:nvSpPr>
          <p:spPr>
            <a:xfrm>
              <a:off x="7529400" y="4478400"/>
              <a:ext cx="4100040" cy="60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000000"/>
                  </a:solidFill>
                  <a:latin typeface="Tahoma"/>
                </a:rPr>
                <a:t>1ère technologique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05" name="Text Box 14"/>
          <p:cNvGrpSpPr/>
          <p:nvPr/>
        </p:nvGrpSpPr>
        <p:grpSpPr>
          <a:xfrm>
            <a:off x="1914480" y="3565440"/>
            <a:ext cx="5381280" cy="641160"/>
            <a:chOff x="1914480" y="3565440"/>
            <a:chExt cx="5381280" cy="641160"/>
          </a:xfrm>
        </p:grpSpPr>
        <p:pic>
          <p:nvPicPr>
            <p:cNvPr id="1906" name="Text Box 14" descr=""/>
            <p:cNvPicPr/>
            <p:nvPr/>
          </p:nvPicPr>
          <p:blipFill>
            <a:blip r:embed="rId4"/>
            <a:stretch/>
          </p:blipFill>
          <p:spPr>
            <a:xfrm>
              <a:off x="1914480" y="3565440"/>
              <a:ext cx="5381280" cy="64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07" name="Shape 69644"/>
            <p:cNvSpPr/>
            <p:nvPr/>
          </p:nvSpPr>
          <p:spPr>
            <a:xfrm>
              <a:off x="1930320" y="3581280"/>
              <a:ext cx="5349600" cy="60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000000"/>
                  </a:solidFill>
                  <a:latin typeface="Tahoma"/>
                </a:rPr>
                <a:t>Terminale générale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08" name="Text Box 15"/>
          <p:cNvGrpSpPr/>
          <p:nvPr/>
        </p:nvGrpSpPr>
        <p:grpSpPr>
          <a:xfrm>
            <a:off x="7516800" y="3565440"/>
            <a:ext cx="4125600" cy="641160"/>
            <a:chOff x="7516800" y="3565440"/>
            <a:chExt cx="4125600" cy="641160"/>
          </a:xfrm>
        </p:grpSpPr>
        <p:pic>
          <p:nvPicPr>
            <p:cNvPr id="1909" name="Text Box 15" descr=""/>
            <p:cNvPicPr/>
            <p:nvPr/>
          </p:nvPicPr>
          <p:blipFill>
            <a:blip r:embed="rId5"/>
            <a:stretch/>
          </p:blipFill>
          <p:spPr>
            <a:xfrm>
              <a:off x="7516800" y="3565440"/>
              <a:ext cx="4125600" cy="64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0" name="Shape 69647"/>
            <p:cNvSpPr/>
            <p:nvPr/>
          </p:nvSpPr>
          <p:spPr>
            <a:xfrm>
              <a:off x="7529400" y="3581280"/>
              <a:ext cx="4100040" cy="60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000000"/>
                  </a:solidFill>
                  <a:latin typeface="Tahoma"/>
                </a:rPr>
                <a:t>Terminale technologique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11" name="Oval 16"/>
          <p:cNvGrpSpPr/>
          <p:nvPr/>
        </p:nvGrpSpPr>
        <p:grpSpPr>
          <a:xfrm>
            <a:off x="3316320" y="2120760"/>
            <a:ext cx="2852280" cy="1018800"/>
            <a:chOff x="3316320" y="2120760"/>
            <a:chExt cx="2852280" cy="1018800"/>
          </a:xfrm>
        </p:grpSpPr>
        <p:pic>
          <p:nvPicPr>
            <p:cNvPr id="1912" name="Oval 16" descr=""/>
            <p:cNvPicPr/>
            <p:nvPr/>
          </p:nvPicPr>
          <p:blipFill>
            <a:blip r:embed="rId6"/>
            <a:stretch/>
          </p:blipFill>
          <p:spPr>
            <a:xfrm>
              <a:off x="3316320" y="2120760"/>
              <a:ext cx="2852280" cy="1018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3" name="Shape 69650"/>
            <p:cNvSpPr/>
            <p:nvPr/>
          </p:nvSpPr>
          <p:spPr>
            <a:xfrm>
              <a:off x="3746520" y="2278080"/>
              <a:ext cx="1993680" cy="70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000000"/>
                  </a:solidFill>
                  <a:latin typeface="Tahoma"/>
                </a:rPr>
                <a:t>Bac général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14" name="Oval 17"/>
          <p:cNvGrpSpPr/>
          <p:nvPr/>
        </p:nvGrpSpPr>
        <p:grpSpPr>
          <a:xfrm>
            <a:off x="8352000" y="2120760"/>
            <a:ext cx="2693520" cy="1098360"/>
            <a:chOff x="8352000" y="2120760"/>
            <a:chExt cx="2693520" cy="1098360"/>
          </a:xfrm>
        </p:grpSpPr>
        <p:pic>
          <p:nvPicPr>
            <p:cNvPr id="1915" name="Oval 17" descr=""/>
            <p:cNvPicPr/>
            <p:nvPr/>
          </p:nvPicPr>
          <p:blipFill>
            <a:blip r:embed="rId7"/>
            <a:stretch/>
          </p:blipFill>
          <p:spPr>
            <a:xfrm>
              <a:off x="8352000" y="2120760"/>
              <a:ext cx="2693520" cy="109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6" name="Shape 69653"/>
            <p:cNvSpPr/>
            <p:nvPr/>
          </p:nvSpPr>
          <p:spPr>
            <a:xfrm>
              <a:off x="8755200" y="2289240"/>
              <a:ext cx="1885680" cy="75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000000"/>
                  </a:solidFill>
                  <a:latin typeface="Tahoma"/>
                </a:rPr>
                <a:t>Bac technologique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17" name="Text Box 49"/>
          <p:cNvSpPr/>
          <p:nvPr/>
        </p:nvSpPr>
        <p:spPr>
          <a:xfrm>
            <a:off x="4435560" y="1072080"/>
            <a:ext cx="5333760" cy="4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cc3300"/>
                </a:solidFill>
                <a:latin typeface="Tahoma"/>
              </a:rPr>
              <a:t>Enseignement supérieur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8" name="AutoShape 60"/>
          <p:cNvSpPr/>
          <p:nvPr/>
        </p:nvSpPr>
        <p:spPr>
          <a:xfrm rot="2773800">
            <a:off x="6303240" y="1675440"/>
            <a:ext cx="593280" cy="667800"/>
          </a:xfrm>
          <a:custGeom>
            <a:avLst/>
            <a:gdLst>
              <a:gd name="textAreaLeft" fmla="*/ 207720 w 593280"/>
              <a:gd name="textAreaRight" fmla="*/ 385560 w 593280"/>
              <a:gd name="textAreaTop" fmla="*/ 97560 h 667800"/>
              <a:gd name="textAreaBottom" fmla="*/ 668160 h 667800"/>
            </a:gdLst>
            <a:ahLst/>
            <a:rect l="textAreaLeft" t="textAreaTop" r="textAreaRight" b="textAreaBottom"/>
            <a:pathLst>
              <a:path w="21600" h="21600">
                <a:moveTo>
                  <a:pt x="0" y="10537"/>
                </a:moveTo>
                <a:lnTo>
                  <a:pt x="7560" y="10537"/>
                </a:lnTo>
                <a:lnTo>
                  <a:pt x="7560" y="21600"/>
                </a:lnTo>
                <a:lnTo>
                  <a:pt x="14040" y="21600"/>
                </a:lnTo>
                <a:lnTo>
                  <a:pt x="14040" y="10537"/>
                </a:lnTo>
                <a:lnTo>
                  <a:pt x="21600" y="10537"/>
                </a:lnTo>
                <a:lnTo>
                  <a:pt x="10800" y="0"/>
                </a:lnTo>
                <a:close/>
              </a:path>
              <a:path w="21600" h="21600"/>
            </a:pathLst>
          </a:custGeom>
          <a:solidFill>
            <a:srgbClr val="cc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919" name="Rectangle 14"/>
          <p:cNvGrpSpPr/>
          <p:nvPr/>
        </p:nvGrpSpPr>
        <p:grpSpPr>
          <a:xfrm>
            <a:off x="1914480" y="6066000"/>
            <a:ext cx="9727920" cy="426600"/>
            <a:chOff x="1914480" y="6066000"/>
            <a:chExt cx="9727920" cy="426600"/>
          </a:xfrm>
        </p:grpSpPr>
        <p:pic>
          <p:nvPicPr>
            <p:cNvPr id="1920" name="Rectangle 14" descr=""/>
            <p:cNvPicPr/>
            <p:nvPr/>
          </p:nvPicPr>
          <p:blipFill>
            <a:blip r:embed="rId8"/>
            <a:stretch/>
          </p:blipFill>
          <p:spPr>
            <a:xfrm>
              <a:off x="1914480" y="6066000"/>
              <a:ext cx="9727920" cy="42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21" name="Shape 69658"/>
            <p:cNvSpPr/>
            <p:nvPr/>
          </p:nvSpPr>
          <p:spPr>
            <a:xfrm>
              <a:off x="1930320" y="6078600"/>
              <a:ext cx="9699120" cy="39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marL="343080" indent="-343080"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2000" spc="-1" strike="noStrike">
                  <a:solidFill>
                    <a:srgbClr val="000000"/>
                  </a:solidFill>
                  <a:latin typeface="Century Gothic"/>
                </a:rPr>
                <a:t>   </a:t>
              </a:r>
              <a:r>
                <a:rPr b="1" lang="fr-FR" sz="2400" spc="-1" strike="noStrike">
                  <a:solidFill>
                    <a:srgbClr val="ffffff"/>
                  </a:solidFill>
                  <a:latin typeface="Century Gothic"/>
                </a:rPr>
                <a:t>Classe de TROISIEME</a:t>
              </a:r>
              <a:endParaRPr b="0" lang="fr-FR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22" name="Titre 2"/>
          <p:cNvSpPr/>
          <p:nvPr/>
        </p:nvSpPr>
        <p:spPr>
          <a:xfrm>
            <a:off x="287280" y="220680"/>
            <a:ext cx="891180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générale et technologique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23" name="Text Box 4"/>
          <p:cNvGrpSpPr/>
          <p:nvPr/>
        </p:nvGrpSpPr>
        <p:grpSpPr>
          <a:xfrm>
            <a:off x="9186840" y="5499000"/>
            <a:ext cx="2455560" cy="371160"/>
            <a:chOff x="9186840" y="5499000"/>
            <a:chExt cx="2455560" cy="371160"/>
          </a:xfrm>
        </p:grpSpPr>
        <p:pic>
          <p:nvPicPr>
            <p:cNvPr id="1924" name="Text Box 4" descr=""/>
            <p:cNvPicPr/>
            <p:nvPr/>
          </p:nvPicPr>
          <p:blipFill>
            <a:blip r:embed="rId9"/>
            <a:stretch/>
          </p:blipFill>
          <p:spPr>
            <a:xfrm>
              <a:off x="9186840" y="5499000"/>
              <a:ext cx="2455560" cy="37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25" name="Shape 69662"/>
            <p:cNvSpPr/>
            <p:nvPr/>
          </p:nvSpPr>
          <p:spPr>
            <a:xfrm>
              <a:off x="9199440" y="5511960"/>
              <a:ext cx="2430000" cy="34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rgbClr val="000000"/>
                  </a:solidFill>
                  <a:latin typeface="Tahoma"/>
                </a:rPr>
                <a:t>2nde spécifique STHR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26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7" name="AutoShape 60"/>
          <p:cNvSpPr/>
          <p:nvPr/>
        </p:nvSpPr>
        <p:spPr>
          <a:xfrm rot="19393200">
            <a:off x="7765560" y="1689120"/>
            <a:ext cx="593280" cy="669600"/>
          </a:xfrm>
          <a:custGeom>
            <a:avLst/>
            <a:gdLst>
              <a:gd name="textAreaLeft" fmla="*/ 207720 w 593280"/>
              <a:gd name="textAreaRight" fmla="*/ 385560 w 593280"/>
              <a:gd name="textAreaTop" fmla="*/ 97920 h 669600"/>
              <a:gd name="textAreaBottom" fmla="*/ 669960 h 669600"/>
            </a:gdLst>
            <a:ahLst/>
            <a:rect l="textAreaLeft" t="textAreaTop" r="textAreaRight" b="textAreaBottom"/>
            <a:pathLst>
              <a:path w="21600" h="21600">
                <a:moveTo>
                  <a:pt x="0" y="10537"/>
                </a:moveTo>
                <a:lnTo>
                  <a:pt x="7560" y="10537"/>
                </a:lnTo>
                <a:lnTo>
                  <a:pt x="7560" y="21600"/>
                </a:lnTo>
                <a:lnTo>
                  <a:pt x="14040" y="21600"/>
                </a:lnTo>
                <a:lnTo>
                  <a:pt x="14040" y="10537"/>
                </a:lnTo>
                <a:lnTo>
                  <a:pt x="21600" y="10537"/>
                </a:lnTo>
                <a:lnTo>
                  <a:pt x="10800" y="0"/>
                </a:lnTo>
                <a:close/>
              </a:path>
              <a:path w="21600" h="21600"/>
            </a:pathLst>
          </a:custGeom>
          <a:solidFill>
            <a:srgbClr val="cc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Après la 2</a:t>
            </a:r>
            <a:r>
              <a:rPr b="1" lang="fr-FR" sz="2800" spc="-1" strike="noStrike" baseline="30000">
                <a:solidFill>
                  <a:srgbClr val="f2f2f2"/>
                </a:solidFill>
                <a:latin typeface="Arial"/>
              </a:rPr>
              <a:t>nde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GT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9" name="Rectangle 12"/>
          <p:cNvSpPr/>
          <p:nvPr/>
        </p:nvSpPr>
        <p:spPr>
          <a:xfrm>
            <a:off x="2452680" y="819000"/>
            <a:ext cx="7772040" cy="7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sp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cc3300"/>
                </a:solidFill>
                <a:latin typeface="Comic Sans MS"/>
              </a:rPr>
              <a:t>A l’issue de la 2</a:t>
            </a:r>
            <a:r>
              <a:rPr b="1" lang="fr-FR" sz="2400" spc="-1" strike="noStrike" baseline="30000">
                <a:solidFill>
                  <a:srgbClr val="cc3300"/>
                </a:solidFill>
                <a:latin typeface="Comic Sans MS"/>
              </a:rPr>
              <a:t>nde</a:t>
            </a:r>
            <a:r>
              <a:rPr b="1" lang="fr-FR" sz="2400" spc="-1" strike="noStrike">
                <a:solidFill>
                  <a:srgbClr val="cc3300"/>
                </a:solidFill>
                <a:latin typeface="Comic Sans MS"/>
              </a:rPr>
              <a:t> Générale et Technologique: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i="1" lang="fr-FR" sz="2400" spc="-1" strike="noStrike">
                <a:solidFill>
                  <a:srgbClr val="cc3300"/>
                </a:solidFill>
                <a:latin typeface="Comic Sans MS"/>
              </a:rPr>
              <a:t>le cycle terminal</a:t>
            </a:r>
            <a:r>
              <a:rPr b="1" i="1" lang="fr-FR" sz="2000" spc="-1" strike="noStrike">
                <a:solidFill>
                  <a:srgbClr val="cc3300"/>
                </a:solidFill>
                <a:latin typeface="Comic Sans MS"/>
              </a:rPr>
              <a:t>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0" name="Rectangle à coins arrondis 5"/>
          <p:cNvSpPr/>
          <p:nvPr/>
        </p:nvSpPr>
        <p:spPr>
          <a:xfrm>
            <a:off x="6600960" y="3484440"/>
            <a:ext cx="1391760" cy="1393560"/>
          </a:xfrm>
          <a:prstGeom prst="roundRect">
            <a:avLst>
              <a:gd name="adj" fmla="val 16667"/>
            </a:avLst>
          </a:prstGeom>
          <a:solidFill>
            <a:srgbClr val="0f5e7c"/>
          </a:solidFill>
          <a:ln w="1905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chemeClr val="lt1"/>
                </a:solidFill>
                <a:latin typeface="Arial"/>
              </a:rPr>
              <a:t>STI2D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SCIENCES et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TECHNOLOGIES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de l’INDUSTRIE et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du développement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durable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1" name="Rectangle à coins arrondis 6"/>
          <p:cNvSpPr/>
          <p:nvPr/>
        </p:nvSpPr>
        <p:spPr>
          <a:xfrm>
            <a:off x="9683640" y="3475080"/>
            <a:ext cx="1391760" cy="1398240"/>
          </a:xfrm>
          <a:prstGeom prst="roundRect">
            <a:avLst>
              <a:gd name="adj" fmla="val 16667"/>
            </a:avLst>
          </a:prstGeom>
          <a:solidFill>
            <a:srgbClr val="0f5e7c"/>
          </a:solidFill>
          <a:ln w="1905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chemeClr val="lt1"/>
                </a:solidFill>
                <a:latin typeface="Arial"/>
              </a:rPr>
              <a:t>ST2S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SCIENCES et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TECHNOLOGIES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de la  SANTE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et du SOCIAL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2" name="Rectangle à coins arrondis 7"/>
          <p:cNvSpPr/>
          <p:nvPr/>
        </p:nvSpPr>
        <p:spPr>
          <a:xfrm>
            <a:off x="8156520" y="3481560"/>
            <a:ext cx="1417320" cy="1399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1d436d"/>
                </a:solidFill>
                <a:latin typeface="Arial"/>
              </a:rPr>
              <a:t>STL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SCIENCES et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TECHNOLOGIES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de LABORATOIRE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3" name="Rectangle à coins arrondis 8"/>
          <p:cNvSpPr/>
          <p:nvPr/>
        </p:nvSpPr>
        <p:spPr>
          <a:xfrm>
            <a:off x="5872320" y="5086440"/>
            <a:ext cx="1425240" cy="1344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1d436d"/>
                </a:solidFill>
                <a:latin typeface="Arial"/>
              </a:rPr>
              <a:t>STMG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SCIENCES et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TECHNOLOGIES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du MANAGEMENT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 </a:t>
            </a: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et de  la GESTION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4" name="Rectangle à coins arrondis 9"/>
          <p:cNvSpPr/>
          <p:nvPr/>
        </p:nvSpPr>
        <p:spPr>
          <a:xfrm>
            <a:off x="7446960" y="5121360"/>
            <a:ext cx="1418760" cy="1344240"/>
          </a:xfrm>
          <a:prstGeom prst="roundRect">
            <a:avLst>
              <a:gd name="adj" fmla="val 16667"/>
            </a:avLst>
          </a:prstGeom>
          <a:solidFill>
            <a:srgbClr val="0f5e7c"/>
          </a:solidFill>
          <a:ln w="1905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chemeClr val="lt1"/>
                </a:solidFill>
                <a:latin typeface="Arial"/>
              </a:rPr>
              <a:t>STD2A</a:t>
            </a:r>
            <a:r>
              <a:rPr b="1" lang="fr-FR" sz="1800" spc="-1" strike="noStrike">
                <a:solidFill>
                  <a:srgbClr val="ff0000"/>
                </a:solidFill>
                <a:latin typeface="Arial"/>
              </a:rPr>
              <a:t>*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SCIENCES et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TECHNOLOGIES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DESIGN et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chemeClr val="lt1"/>
                </a:solidFill>
                <a:latin typeface="Arial"/>
              </a:rPr>
              <a:t>ARTS APPLIQUES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5" name="Accolade ouvrante 19"/>
          <p:cNvSpPr/>
          <p:nvPr/>
        </p:nvSpPr>
        <p:spPr>
          <a:xfrm rot="5400000">
            <a:off x="5555160" y="-176400"/>
            <a:ext cx="469440" cy="5667120"/>
          </a:xfrm>
          <a:custGeom>
            <a:avLst/>
            <a:gdLst>
              <a:gd name="textAreaLeft" fmla="*/ 303480 w 469440"/>
              <a:gd name="textAreaRight" fmla="*/ 469800 w 469440"/>
              <a:gd name="textAreaTop" fmla="*/ 11160 h 5667120"/>
              <a:gd name="textAreaBottom" fmla="*/ 5655960 h 566712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arcTo wR="10800" hR="149" stAng="16200000" swAng="-5400000"/>
                <a:lnTo>
                  <a:pt x="10800" y="10651"/>
                </a:lnTo>
                <a:arcTo wR="10800" hR="149" stAng="0" swAng="5400000"/>
                <a:arcTo wR="10800" hR="149" stAng="16200000" swAng="5400000"/>
                <a:lnTo>
                  <a:pt x="10800" y="21451"/>
                </a:lnTo>
                <a:arcTo wR="10800" hR="149" stAng="10800000" swAng="-5400000"/>
              </a:path>
              <a:path w="21600" h="21600"/>
            </a:pathLst>
          </a:custGeom>
          <a:noFill/>
          <a:ln w="25400">
            <a:solidFill>
              <a:srgbClr val="c00000"/>
            </a:solidFill>
            <a:prstDash val="sysDot"/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tIns="154800" anchor="t" vert="vert" rot="10800000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6" name="Rectangle à coins arrondis 21"/>
          <p:cNvSpPr/>
          <p:nvPr/>
        </p:nvSpPr>
        <p:spPr>
          <a:xfrm>
            <a:off x="7189920" y="2892600"/>
            <a:ext cx="3071520" cy="360000"/>
          </a:xfrm>
          <a:custGeom>
            <a:avLst/>
            <a:gdLst>
              <a:gd name="textAreaLeft" fmla="*/ 0 w 3071520"/>
              <a:gd name="textAreaRight" fmla="*/ 3071880 w 3071520"/>
              <a:gd name="textAreaTop" fmla="*/ 0 h 360000"/>
              <a:gd name="textAreaBottom" fmla="*/ 360360 h 360000"/>
            </a:gdLst>
            <a:ah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arcTo wR="5400" hR="5400" stAng="10800000" swAng="5400000"/>
                <a:lnTo>
                  <a:pt x="16200" y="0"/>
                </a:lnTo>
                <a:arcTo wR="5400" hR="5400" stAng="16200000" swAng="5400000"/>
                <a:lnTo>
                  <a:pt x="21600" y="16200"/>
                </a:lnTo>
                <a:arcTo wR="5400" hR="5400" stAng="0" swAng="5400000"/>
                <a:lnTo>
                  <a:pt x="5400" y="21600"/>
                </a:lnTo>
                <a:arcTo wR="5400" hR="5400" stAng="5400000" swAng="5400000"/>
                <a:close/>
              </a:path>
              <a:path w="21600" h="21600"/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cc3300"/>
                </a:solidFill>
                <a:latin typeface="Comic Sans MS"/>
              </a:rPr>
              <a:t>7 séries technologiques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7" name="Rectangle à coins arrondis 4"/>
          <p:cNvSpPr/>
          <p:nvPr/>
        </p:nvSpPr>
        <p:spPr>
          <a:xfrm>
            <a:off x="988920" y="3900600"/>
            <a:ext cx="4373280" cy="1544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1d436d"/>
                </a:solidFill>
                <a:latin typeface="Arial"/>
              </a:rPr>
              <a:t>Socle de culture commune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1d436d"/>
                </a:solidFill>
                <a:latin typeface="Arial"/>
              </a:rPr>
              <a:t>+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1d436d"/>
                </a:solidFill>
                <a:latin typeface="Arial"/>
              </a:rPr>
              <a:t>Disciplines de Spécialité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8" name="Rectangle à coins arrondis 8"/>
          <p:cNvSpPr/>
          <p:nvPr/>
        </p:nvSpPr>
        <p:spPr>
          <a:xfrm>
            <a:off x="10598040" y="5084640"/>
            <a:ext cx="1391760" cy="137592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1d436d"/>
                </a:solidFill>
                <a:latin typeface="Arial"/>
              </a:rPr>
              <a:t>S2TMD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SCIENCES et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TECHNOLOGIES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Du Théâtre,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de la Musique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Et de la Danse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9" name="Rectangle à coins arrondis 20"/>
          <p:cNvSpPr/>
          <p:nvPr/>
        </p:nvSpPr>
        <p:spPr>
          <a:xfrm>
            <a:off x="1665360" y="2925720"/>
            <a:ext cx="3171600" cy="574200"/>
          </a:xfrm>
          <a:custGeom>
            <a:avLst/>
            <a:gdLst>
              <a:gd name="textAreaLeft" fmla="*/ 0 w 3171600"/>
              <a:gd name="textAreaRight" fmla="*/ 3171960 w 3171600"/>
              <a:gd name="textAreaTop" fmla="*/ 0 h 574200"/>
              <a:gd name="textAreaBottom" fmla="*/ 574560 h 574200"/>
            </a:gdLst>
            <a:ah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arcTo wR="5400" hR="5400" stAng="10800000" swAng="5400000"/>
                <a:lnTo>
                  <a:pt x="16200" y="0"/>
                </a:lnTo>
                <a:arcTo wR="5400" hR="5400" stAng="16200000" swAng="5400000"/>
                <a:lnTo>
                  <a:pt x="21600" y="16200"/>
                </a:lnTo>
                <a:arcTo wR="5400" hR="5400" stAng="0" swAng="5400000"/>
                <a:lnTo>
                  <a:pt x="5400" y="21600"/>
                </a:lnTo>
                <a:arcTo wR="5400" hR="5400" stAng="5400000" swAng="5400000"/>
                <a:close/>
              </a:path>
              <a:path w="21600" h="21600"/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cc3300"/>
                </a:solidFill>
                <a:latin typeface="Comic Sans MS"/>
              </a:rPr>
              <a:t>voie générale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0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1" name="Rectangle à coins arrondis 8"/>
          <p:cNvSpPr/>
          <p:nvPr/>
        </p:nvSpPr>
        <p:spPr>
          <a:xfrm>
            <a:off x="9023400" y="5105520"/>
            <a:ext cx="1391760" cy="137592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1d436d"/>
                </a:solidFill>
                <a:latin typeface="Arial"/>
              </a:rPr>
              <a:t>STAV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SCIENCES et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TECHNOLOGIES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De l’AGRONOMIE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 </a:t>
            </a:r>
            <a:r>
              <a:rPr b="0" lang="fr-FR" sz="1000" spc="-1" strike="noStrike">
                <a:solidFill>
                  <a:srgbClr val="1d436d"/>
                </a:solidFill>
                <a:latin typeface="Arial"/>
              </a:rPr>
              <a:t>et du VIVANT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Après la 2</a:t>
            </a:r>
            <a:r>
              <a:rPr b="1" lang="fr-FR" sz="2800" spc="-1" strike="noStrike" baseline="30000">
                <a:solidFill>
                  <a:srgbClr val="f2f2f2"/>
                </a:solidFill>
                <a:latin typeface="Arial"/>
              </a:rPr>
              <a:t>nde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spécifique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3" name="Rectangle 12"/>
          <p:cNvSpPr/>
          <p:nvPr/>
        </p:nvSpPr>
        <p:spPr>
          <a:xfrm>
            <a:off x="2452680" y="1139760"/>
            <a:ext cx="777204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sp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cc3300"/>
                </a:solidFill>
                <a:latin typeface="Comic Sans MS"/>
              </a:rPr>
              <a:t>A l’issue de la 2</a:t>
            </a:r>
            <a:r>
              <a:rPr b="1" lang="fr-FR" sz="2400" spc="-1" strike="noStrike" baseline="30000">
                <a:solidFill>
                  <a:srgbClr val="cc3300"/>
                </a:solidFill>
                <a:latin typeface="Comic Sans MS"/>
              </a:rPr>
              <a:t>nde</a:t>
            </a:r>
            <a:r>
              <a:rPr b="1" lang="fr-FR" sz="2400" spc="-1" strike="noStrike">
                <a:solidFill>
                  <a:srgbClr val="cc3300"/>
                </a:solidFill>
                <a:latin typeface="Comic Sans MS"/>
              </a:rPr>
              <a:t> spécifique STHR :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4" name="Rectangle à coins arrondis 21"/>
          <p:cNvSpPr/>
          <p:nvPr/>
        </p:nvSpPr>
        <p:spPr>
          <a:xfrm>
            <a:off x="1273320" y="3924360"/>
            <a:ext cx="5689080" cy="360000"/>
          </a:xfrm>
          <a:custGeom>
            <a:avLst/>
            <a:gdLst>
              <a:gd name="textAreaLeft" fmla="*/ 0 w 5689080"/>
              <a:gd name="textAreaRight" fmla="*/ 5689440 w 5689080"/>
              <a:gd name="textAreaTop" fmla="*/ 0 h 360000"/>
              <a:gd name="textAreaBottom" fmla="*/ 360360 h 360000"/>
            </a:gdLst>
            <a:ah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arcTo wR="5400" hR="5400" stAng="10800000" swAng="5400000"/>
                <a:lnTo>
                  <a:pt x="16200" y="0"/>
                </a:lnTo>
                <a:arcTo wR="5400" hR="5400" stAng="16200000" swAng="5400000"/>
                <a:lnTo>
                  <a:pt x="21600" y="16200"/>
                </a:lnTo>
                <a:arcTo wR="5400" hR="5400" stAng="0" swAng="5400000"/>
                <a:lnTo>
                  <a:pt x="5400" y="21600"/>
                </a:lnTo>
                <a:arcTo wR="5400" hR="5400" stAng="5400000" swAng="5400000"/>
                <a:close/>
              </a:path>
              <a:path w="21600" h="21600"/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cc3300"/>
                </a:solidFill>
                <a:latin typeface="Comic Sans MS"/>
              </a:rPr>
              <a:t>1 série technologique : cycle terminal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" name="Rectangle à coins arrondis 8"/>
          <p:cNvSpPr/>
          <p:nvPr/>
        </p:nvSpPr>
        <p:spPr>
          <a:xfrm>
            <a:off x="7466040" y="3049560"/>
            <a:ext cx="2212560" cy="2277720"/>
          </a:xfrm>
          <a:prstGeom prst="roundRect">
            <a:avLst>
              <a:gd name="adj" fmla="val 16667"/>
            </a:avLst>
          </a:prstGeom>
          <a:solidFill>
            <a:srgbClr val="0f5e7c"/>
          </a:solidFill>
          <a:ln w="1905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chemeClr val="lt1"/>
                </a:solidFill>
                <a:latin typeface="Arial"/>
              </a:rPr>
              <a:t>Sciences et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chemeClr val="lt1"/>
                </a:solidFill>
                <a:latin typeface="Arial"/>
              </a:rPr>
              <a:t> </a:t>
            </a:r>
            <a:r>
              <a:rPr b="1" lang="fr-FR" sz="2000" spc="-1" strike="noStrike">
                <a:solidFill>
                  <a:schemeClr val="lt1"/>
                </a:solidFill>
                <a:latin typeface="Arial"/>
              </a:rPr>
              <a:t>Technologies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chemeClr val="lt1"/>
                </a:solidFill>
                <a:latin typeface="Arial"/>
              </a:rPr>
              <a:t>de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chemeClr val="lt1"/>
                </a:solidFill>
                <a:latin typeface="Arial"/>
              </a:rPr>
              <a:t>l’Hôtellerie et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chemeClr val="lt1"/>
                </a:solidFill>
                <a:latin typeface="Arial"/>
              </a:rPr>
              <a:t>de la Restauration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6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7" name="Flèche vers le bas 1"/>
          <p:cNvSpPr/>
          <p:nvPr/>
        </p:nvSpPr>
        <p:spPr>
          <a:xfrm>
            <a:off x="4951440" y="2303640"/>
            <a:ext cx="545760" cy="1186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Titre 2"/>
          <p:cNvSpPr/>
          <p:nvPr/>
        </p:nvSpPr>
        <p:spPr>
          <a:xfrm>
            <a:off x="287280" y="220680"/>
            <a:ext cx="891180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générale et technologique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9" name="Text Box 2"/>
          <p:cNvSpPr/>
          <p:nvPr/>
        </p:nvSpPr>
        <p:spPr>
          <a:xfrm>
            <a:off x="900000" y="2398680"/>
            <a:ext cx="7995960" cy="19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50" name="Rectangle 6" descr=""/>
          <p:cNvPicPr/>
          <p:nvPr/>
        </p:nvPicPr>
        <p:blipFill>
          <a:blip r:embed="rId1"/>
          <a:stretch/>
        </p:blipFill>
        <p:spPr>
          <a:xfrm>
            <a:off x="42840" y="2114640"/>
            <a:ext cx="8892720" cy="3126960"/>
          </a:xfrm>
          <a:prstGeom prst="rect">
            <a:avLst/>
          </a:prstGeom>
          <a:ln w="0">
            <a:noFill/>
          </a:ln>
        </p:spPr>
      </p:pic>
      <p:sp>
        <p:nvSpPr>
          <p:cNvPr id="1951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PlaceHolder 1"/>
          <p:cNvSpPr>
            <a:spLocks noGrp="1"/>
          </p:cNvSpPr>
          <p:nvPr>
            <p:ph/>
          </p:nvPr>
        </p:nvSpPr>
        <p:spPr>
          <a:xfrm>
            <a:off x="2589120" y="353052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953" name="Diagramme 2" descr=""/>
          <p:cNvPicPr/>
          <p:nvPr/>
        </p:nvPicPr>
        <p:blipFill>
          <a:blip r:embed="rId1"/>
          <a:stretch/>
        </p:blipFill>
        <p:spPr>
          <a:xfrm>
            <a:off x="285840" y="609480"/>
            <a:ext cx="11393280" cy="6198840"/>
          </a:xfrm>
          <a:prstGeom prst="rect">
            <a:avLst/>
          </a:prstGeom>
          <a:ln w="0">
            <a:noFill/>
          </a:ln>
        </p:spPr>
      </p:pic>
      <p:sp>
        <p:nvSpPr>
          <p:cNvPr id="1954" name="Titre 2"/>
          <p:cNvSpPr/>
          <p:nvPr/>
        </p:nvSpPr>
        <p:spPr>
          <a:xfrm>
            <a:off x="287280" y="169920"/>
            <a:ext cx="1139004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fr-FR" sz="2800" spc="-1" strike="noStrike">
                <a:solidFill>
                  <a:srgbClr val="f2f2f2"/>
                </a:solidFill>
                <a:latin typeface="Arial"/>
              </a:rPr>
              <a:t>La 2</a:t>
            </a:r>
            <a:r>
              <a:rPr b="1" i="1" lang="fr-FR" sz="2800" spc="-1" strike="noStrike" baseline="30000">
                <a:solidFill>
                  <a:srgbClr val="f2f2f2"/>
                </a:solidFill>
                <a:latin typeface="Arial"/>
              </a:rPr>
              <a:t>nde</a:t>
            </a:r>
            <a:r>
              <a:rPr b="1" i="1" lang="fr-FR" sz="2800" spc="-1" strike="noStrike">
                <a:solidFill>
                  <a:srgbClr val="f2f2f2"/>
                </a:solidFill>
                <a:latin typeface="Arial"/>
              </a:rPr>
              <a:t> GT : enseignements communs obligatoires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         </a:t>
            </a:r>
            <a:r>
              <a:rPr b="1" i="1" lang="fr-FR" sz="2000" spc="-1" strike="noStrike">
                <a:solidFill>
                  <a:srgbClr val="ffc000"/>
                </a:solidFill>
                <a:latin typeface="Arial"/>
              </a:rPr>
              <a:t>Rentrée 2020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55" name="Groupe 4"/>
          <p:cNvGrpSpPr/>
          <p:nvPr/>
        </p:nvGrpSpPr>
        <p:grpSpPr>
          <a:xfrm>
            <a:off x="9731520" y="5511960"/>
            <a:ext cx="2317320" cy="909360"/>
            <a:chOff x="9731520" y="5511960"/>
            <a:chExt cx="2317320" cy="909360"/>
          </a:xfrm>
        </p:grpSpPr>
        <p:sp>
          <p:nvSpPr>
            <p:cNvPr id="1956" name="Rectangle à coins arrondis 5"/>
            <p:cNvSpPr/>
            <p:nvPr/>
          </p:nvSpPr>
          <p:spPr>
            <a:xfrm>
              <a:off x="9880560" y="5511960"/>
              <a:ext cx="2018880" cy="9093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5875">
              <a:solidFill>
                <a:srgbClr val="cfe2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957" name="Rectangle 6"/>
            <p:cNvSpPr/>
            <p:nvPr/>
          </p:nvSpPr>
          <p:spPr>
            <a:xfrm>
              <a:off x="9731520" y="5589720"/>
              <a:ext cx="2317320" cy="82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7240" rIns="57240" tIns="57240" bIns="57240" anchor="ctr">
              <a:noAutofit/>
            </a:bodyPr>
            <a:p>
              <a:pPr algn="ctr" defTabSz="66672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1500" spc="-1" strike="noStrike">
                  <a:solidFill>
                    <a:srgbClr val="0f5e7c"/>
                  </a:solidFill>
                  <a:latin typeface="Century Gothic"/>
                </a:rPr>
                <a:t>+ Accompagnement personnalisé</a:t>
              </a:r>
              <a:endParaRPr b="0" lang="fr-FR" sz="15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66672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1000" spc="-1" strike="noStrike">
                  <a:solidFill>
                    <a:srgbClr val="0f5e7c"/>
                  </a:solidFill>
                  <a:latin typeface="Century Gothic"/>
                </a:rPr>
                <a:t>(selon les besoins)</a:t>
              </a:r>
              <a:endParaRPr b="0" lang="fr-FR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58" name="Ellipse 7"/>
          <p:cNvSpPr/>
          <p:nvPr/>
        </p:nvSpPr>
        <p:spPr>
          <a:xfrm>
            <a:off x="95400" y="5589720"/>
            <a:ext cx="2777760" cy="94572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500" spc="-1" strike="noStrike">
                <a:solidFill>
                  <a:srgbClr val="0f5e7c"/>
                </a:solidFill>
                <a:latin typeface="Century Gothic"/>
              </a:rPr>
              <a:t>Aide à l’orientation 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000" spc="-1" strike="noStrike">
                <a:solidFill>
                  <a:srgbClr val="0f5e7c"/>
                </a:solidFill>
                <a:latin typeface="Century Gothic"/>
              </a:rPr>
              <a:t>(selon les besoins)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9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Les voies d’orientation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49" name="Groupe 22534"/>
          <p:cNvGrpSpPr/>
          <p:nvPr/>
        </p:nvGrpSpPr>
        <p:grpSpPr>
          <a:xfrm>
            <a:off x="0" y="0"/>
            <a:ext cx="11658240" cy="5673600"/>
            <a:chOff x="0" y="0"/>
            <a:chExt cx="11658240" cy="5673600"/>
          </a:xfrm>
        </p:grpSpPr>
        <p:sp>
          <p:nvSpPr>
            <p:cNvPr id="1750" name="Forme libre 5"/>
            <p:cNvSpPr/>
            <p:nvPr/>
          </p:nvSpPr>
          <p:spPr>
            <a:xfrm>
              <a:off x="287280" y="4430880"/>
              <a:ext cx="11370960" cy="1242720"/>
            </a:xfrm>
            <a:custGeom>
              <a:avLst/>
              <a:gdLst>
                <a:gd name="textAreaLeft" fmla="*/ 0 w 11370960"/>
                <a:gd name="textAreaRight" fmla="*/ 11371320 w 11370960"/>
                <a:gd name="textAreaTop" fmla="*/ 0 h 1242720"/>
                <a:gd name="textAreaBottom" fmla="*/ 1243080 h 1242720"/>
              </a:gdLst>
              <a:ahLst/>
              <a:rect l="textAreaLeft" t="textAreaTop" r="textAreaRight" b="textAreaBottom"/>
              <a:pathLst>
                <a:path w="10935854" h="1033779">
                  <a:moveTo>
                    <a:pt x="0" y="103378"/>
                  </a:moveTo>
                  <a:cubicBezTo>
                    <a:pt x="0" y="46284"/>
                    <a:pt x="46284" y="0"/>
                    <a:pt x="103378" y="0"/>
                  </a:cubicBezTo>
                  <a:lnTo>
                    <a:pt x="10832476" y="0"/>
                  </a:lnTo>
                  <a:cubicBezTo>
                    <a:pt x="10889570" y="0"/>
                    <a:pt x="10935854" y="46284"/>
                    <a:pt x="10935854" y="103378"/>
                  </a:cubicBezTo>
                  <a:lnTo>
                    <a:pt x="10935854" y="930401"/>
                  </a:lnTo>
                  <a:cubicBezTo>
                    <a:pt x="10935854" y="987495"/>
                    <a:pt x="10889570" y="1033779"/>
                    <a:pt x="10832476" y="1033779"/>
                  </a:cubicBezTo>
                  <a:lnTo>
                    <a:pt x="103378" y="1033779"/>
                  </a:lnTo>
                  <a:cubicBezTo>
                    <a:pt x="46284" y="1033779"/>
                    <a:pt x="0" y="987495"/>
                    <a:pt x="0" y="930401"/>
                  </a:cubicBezTo>
                  <a:lnTo>
                    <a:pt x="0" y="103378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9400" rIns="7804440" tIns="149400" bIns="149400" anchor="ctr">
              <a:noAutofit/>
            </a:bodyPr>
            <a:p>
              <a:pPr algn="ctr" defTabSz="93348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400" spc="-1" strike="noStrike">
                  <a:solidFill>
                    <a:srgbClr val="000000"/>
                  </a:solidFill>
                  <a:latin typeface="Century Gothic"/>
                </a:rPr>
                <a:t>Collège</a:t>
              </a:r>
              <a:endParaRPr b="0" lang="fr-FR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1" name="Forme libre 7"/>
            <p:cNvSpPr/>
            <p:nvPr/>
          </p:nvSpPr>
          <p:spPr>
            <a:xfrm>
              <a:off x="287280" y="2989440"/>
              <a:ext cx="11370960" cy="1242720"/>
            </a:xfrm>
            <a:custGeom>
              <a:avLst/>
              <a:gdLst>
                <a:gd name="textAreaLeft" fmla="*/ 0 w 11370960"/>
                <a:gd name="textAreaRight" fmla="*/ 11371320 w 11370960"/>
                <a:gd name="textAreaTop" fmla="*/ 0 h 1242720"/>
                <a:gd name="textAreaBottom" fmla="*/ 1243080 h 1242720"/>
              </a:gdLst>
              <a:ahLst/>
              <a:rect l="textAreaLeft" t="textAreaTop" r="textAreaRight" b="textAreaBottom"/>
              <a:pathLst>
                <a:path w="10935854" h="1033779">
                  <a:moveTo>
                    <a:pt x="0" y="103378"/>
                  </a:moveTo>
                  <a:cubicBezTo>
                    <a:pt x="0" y="46284"/>
                    <a:pt x="46284" y="0"/>
                    <a:pt x="103378" y="0"/>
                  </a:cubicBezTo>
                  <a:lnTo>
                    <a:pt x="10832476" y="0"/>
                  </a:lnTo>
                  <a:cubicBezTo>
                    <a:pt x="10889570" y="0"/>
                    <a:pt x="10935854" y="46284"/>
                    <a:pt x="10935854" y="103378"/>
                  </a:cubicBezTo>
                  <a:lnTo>
                    <a:pt x="10935854" y="930401"/>
                  </a:lnTo>
                  <a:cubicBezTo>
                    <a:pt x="10935854" y="987495"/>
                    <a:pt x="10889570" y="1033779"/>
                    <a:pt x="10832476" y="1033779"/>
                  </a:cubicBezTo>
                  <a:lnTo>
                    <a:pt x="103378" y="1033779"/>
                  </a:lnTo>
                  <a:cubicBezTo>
                    <a:pt x="46284" y="1033779"/>
                    <a:pt x="0" y="987495"/>
                    <a:pt x="0" y="930401"/>
                  </a:cubicBezTo>
                  <a:lnTo>
                    <a:pt x="0" y="103378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9400" rIns="7804440" tIns="149400" bIns="149400" anchor="ctr">
              <a:noAutofit/>
            </a:bodyPr>
            <a:p>
              <a:pPr algn="ctr" defTabSz="93348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400" spc="-1" strike="noStrike">
                  <a:solidFill>
                    <a:srgbClr val="000000"/>
                  </a:solidFill>
                  <a:latin typeface="Century Gothic"/>
                </a:rPr>
                <a:t>Lycée : 2nde</a:t>
              </a:r>
              <a:endParaRPr b="0" lang="fr-FR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2" name="Forme libre 9"/>
            <p:cNvSpPr/>
            <p:nvPr/>
          </p:nvSpPr>
          <p:spPr>
            <a:xfrm>
              <a:off x="287280" y="1571760"/>
              <a:ext cx="11370960" cy="1242720"/>
            </a:xfrm>
            <a:custGeom>
              <a:avLst/>
              <a:gdLst>
                <a:gd name="textAreaLeft" fmla="*/ 0 w 11370960"/>
                <a:gd name="textAreaRight" fmla="*/ 11371320 w 11370960"/>
                <a:gd name="textAreaTop" fmla="*/ 0 h 1242720"/>
                <a:gd name="textAreaBottom" fmla="*/ 1243080 h 1242720"/>
              </a:gdLst>
              <a:ahLst/>
              <a:rect l="textAreaLeft" t="textAreaTop" r="textAreaRight" b="textAreaBottom"/>
              <a:pathLst>
                <a:path w="10935854" h="1033779">
                  <a:moveTo>
                    <a:pt x="0" y="103378"/>
                  </a:moveTo>
                  <a:cubicBezTo>
                    <a:pt x="0" y="46284"/>
                    <a:pt x="46284" y="0"/>
                    <a:pt x="103378" y="0"/>
                  </a:cubicBezTo>
                  <a:lnTo>
                    <a:pt x="10832476" y="0"/>
                  </a:lnTo>
                  <a:cubicBezTo>
                    <a:pt x="10889570" y="0"/>
                    <a:pt x="10935854" y="46284"/>
                    <a:pt x="10935854" y="103378"/>
                  </a:cubicBezTo>
                  <a:lnTo>
                    <a:pt x="10935854" y="930401"/>
                  </a:lnTo>
                  <a:cubicBezTo>
                    <a:pt x="10935854" y="987495"/>
                    <a:pt x="10889570" y="1033779"/>
                    <a:pt x="10832476" y="1033779"/>
                  </a:cubicBezTo>
                  <a:lnTo>
                    <a:pt x="103378" y="1033779"/>
                  </a:lnTo>
                  <a:cubicBezTo>
                    <a:pt x="46284" y="1033779"/>
                    <a:pt x="0" y="987495"/>
                    <a:pt x="0" y="930401"/>
                  </a:cubicBezTo>
                  <a:lnTo>
                    <a:pt x="0" y="103378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9400" rIns="7804440" tIns="149400" bIns="149400" anchor="ctr">
              <a:noAutofit/>
            </a:bodyPr>
            <a:p>
              <a:pPr algn="ctr" defTabSz="93348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400" spc="-1" strike="noStrike">
                  <a:solidFill>
                    <a:srgbClr val="000000"/>
                  </a:solidFill>
                  <a:latin typeface="Century Gothic"/>
                </a:rPr>
                <a:t>Lycée :</a:t>
              </a:r>
              <a:endParaRPr b="0" lang="fr-FR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3348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400" spc="-1" strike="noStrike">
                  <a:solidFill>
                    <a:srgbClr val="000000"/>
                  </a:solidFill>
                  <a:latin typeface="Century Gothic"/>
                </a:rPr>
                <a:t>1</a:t>
              </a:r>
              <a:r>
                <a:rPr b="1" lang="fr-FR" sz="2400" spc="-1" strike="noStrike" baseline="30000">
                  <a:solidFill>
                    <a:srgbClr val="000000"/>
                  </a:solidFill>
                  <a:latin typeface="Century Gothic"/>
                </a:rPr>
                <a:t>ère</a:t>
              </a:r>
              <a:r>
                <a:rPr b="1" lang="fr-FR" sz="2400" spc="-1" strike="noStrike">
                  <a:solidFill>
                    <a:srgbClr val="000000"/>
                  </a:solidFill>
                  <a:latin typeface="Century Gothic"/>
                </a:rPr>
                <a:t> et terminale</a:t>
              </a:r>
              <a:endParaRPr b="0" lang="fr-FR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3" name="Forme libre 13"/>
            <p:cNvSpPr/>
            <p:nvPr/>
          </p:nvSpPr>
          <p:spPr>
            <a:xfrm>
              <a:off x="6199200" y="3084480"/>
              <a:ext cx="1912680" cy="2496600"/>
            </a:xfrm>
            <a:custGeom>
              <a:avLst/>
              <a:gdLst/>
              <a:ahLst/>
              <a:rect l="l" t="t" r="r" b="b"/>
              <a:pathLst>
                <a:path w="1839690" h="2077654">
                  <a:moveTo>
                    <a:pt x="1840541" y="2077217"/>
                  </a:moveTo>
                  <a:lnTo>
                    <a:pt x="0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54" name="Forme libre 28"/>
            <p:cNvSpPr/>
            <p:nvPr/>
          </p:nvSpPr>
          <p:spPr>
            <a:xfrm>
              <a:off x="4765680" y="1654200"/>
              <a:ext cx="1433160" cy="2466720"/>
            </a:xfrm>
            <a:custGeom>
              <a:avLst/>
              <a:gdLst/>
              <a:ahLst/>
              <a:rect l="l" t="t" r="r" b="b"/>
              <a:pathLst>
                <a:path w="1378623" h="2052559">
                  <a:moveTo>
                    <a:pt x="1378448" y="2052639"/>
                  </a:moveTo>
                  <a:lnTo>
                    <a:pt x="0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55" name="Forme libre 30"/>
            <p:cNvSpPr/>
            <p:nvPr/>
          </p:nvSpPr>
          <p:spPr>
            <a:xfrm>
              <a:off x="6199200" y="1654200"/>
              <a:ext cx="1198080" cy="2466720"/>
            </a:xfrm>
            <a:custGeom>
              <a:avLst/>
              <a:gdLst/>
              <a:ahLst/>
              <a:rect l="l" t="t" r="r" b="b"/>
              <a:pathLst>
                <a:path w="1152669" h="2052559">
                  <a:moveTo>
                    <a:pt x="0" y="2052639"/>
                  </a:moveTo>
                  <a:lnTo>
                    <a:pt x="1152360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756" name="Forme libre 22528"/>
            <p:cNvSpPr/>
            <p:nvPr/>
          </p:nvSpPr>
          <p:spPr>
            <a:xfrm>
              <a:off x="8112240" y="3084480"/>
              <a:ext cx="2152440" cy="2496600"/>
            </a:xfrm>
            <a:custGeom>
              <a:avLst/>
              <a:gdLst/>
              <a:ahLst/>
              <a:rect l="l" t="t" r="r" b="b"/>
              <a:pathLst>
                <a:path w="2070225" h="2077654">
                  <a:moveTo>
                    <a:pt x="0" y="2077217"/>
                  </a:moveTo>
                  <a:lnTo>
                    <a:pt x="2069866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pSp>
          <p:nvGrpSpPr>
            <p:cNvPr id="1757" name="Groupe 15"/>
            <p:cNvGrpSpPr/>
            <p:nvPr/>
          </p:nvGrpSpPr>
          <p:grpSpPr>
            <a:xfrm>
              <a:off x="0" y="0"/>
              <a:ext cx="7772040" cy="3163320"/>
              <a:chOff x="0" y="0"/>
              <a:chExt cx="7772040" cy="3163320"/>
            </a:xfrm>
          </p:grpSpPr>
          <p:grpSp>
            <p:nvGrpSpPr>
              <p:cNvPr id="1758" name="Forme libre 17"/>
              <p:cNvGrpSpPr/>
              <p:nvPr/>
            </p:nvGrpSpPr>
            <p:grpSpPr>
              <a:xfrm>
                <a:off x="0" y="0"/>
                <a:ext cx="7772040" cy="3163320"/>
                <a:chOff x="0" y="0"/>
                <a:chExt cx="7772040" cy="3163320"/>
              </a:xfrm>
            </p:grpSpPr>
            <p:pic>
              <p:nvPicPr>
                <p:cNvPr id="1759" name="Forme libre 17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6236280" y="2712600"/>
                  <a:ext cx="1535760" cy="450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60" name="Shape 54302"/>
                <p:cNvSpPr/>
                <p:nvPr/>
              </p:nvSpPr>
              <p:spPr>
                <a:xfrm>
                  <a:off x="0" y="0"/>
                  <a:ext cx="360" cy="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tIns="360" bIns="360" anchor="t">
                  <a:noAutofit/>
                </a:bodyPr>
                <a:p>
                  <a:pPr defTabSz="4572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8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761" name="Forme libre 19"/>
              <p:cNvGrpSpPr/>
              <p:nvPr/>
            </p:nvGrpSpPr>
            <p:grpSpPr>
              <a:xfrm>
                <a:off x="0" y="0"/>
                <a:ext cx="6186960" cy="3163320"/>
                <a:chOff x="0" y="0"/>
                <a:chExt cx="6186960" cy="3163320"/>
              </a:xfrm>
            </p:grpSpPr>
            <p:pic>
              <p:nvPicPr>
                <p:cNvPr id="1762" name="Forme libre 19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4651200" y="2712600"/>
                  <a:ext cx="1535760" cy="450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63" name="Shape 54305"/>
                <p:cNvSpPr/>
                <p:nvPr/>
              </p:nvSpPr>
              <p:spPr>
                <a:xfrm>
                  <a:off x="0" y="0"/>
                  <a:ext cx="360" cy="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tIns="360" bIns="360" anchor="t">
                  <a:noAutofit/>
                </a:bodyPr>
                <a:p>
                  <a:pPr defTabSz="4572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8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1764" name="Groupe 21"/>
            <p:cNvGrpSpPr/>
            <p:nvPr/>
          </p:nvGrpSpPr>
          <p:grpSpPr>
            <a:xfrm>
              <a:off x="0" y="0"/>
              <a:ext cx="9850680" cy="4602240"/>
              <a:chOff x="0" y="0"/>
              <a:chExt cx="9850680" cy="4602240"/>
            </a:xfrm>
          </p:grpSpPr>
          <p:grpSp>
            <p:nvGrpSpPr>
              <p:cNvPr id="1765" name="Forme libre 23"/>
              <p:cNvGrpSpPr/>
              <p:nvPr/>
            </p:nvGrpSpPr>
            <p:grpSpPr>
              <a:xfrm>
                <a:off x="0" y="0"/>
                <a:ext cx="9850680" cy="4602240"/>
                <a:chOff x="0" y="0"/>
                <a:chExt cx="9850680" cy="4602240"/>
              </a:xfrm>
            </p:grpSpPr>
            <p:pic>
              <p:nvPicPr>
                <p:cNvPr id="1766" name="Forme libre 23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8314920" y="4157640"/>
                  <a:ext cx="1535760" cy="4446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67" name="Shape 54296"/>
                <p:cNvSpPr/>
                <p:nvPr/>
              </p:nvSpPr>
              <p:spPr>
                <a:xfrm>
                  <a:off x="0" y="0"/>
                  <a:ext cx="360" cy="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tIns="360" bIns="360" anchor="t">
                  <a:noAutofit/>
                </a:bodyPr>
                <a:p>
                  <a:pPr defTabSz="4572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8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768" name="Forme libre 25"/>
              <p:cNvGrpSpPr/>
              <p:nvPr/>
            </p:nvGrpSpPr>
            <p:grpSpPr>
              <a:xfrm>
                <a:off x="0" y="0"/>
                <a:ext cx="8259480" cy="4602240"/>
                <a:chOff x="0" y="0"/>
                <a:chExt cx="8259480" cy="4602240"/>
              </a:xfrm>
            </p:grpSpPr>
            <p:pic>
              <p:nvPicPr>
                <p:cNvPr id="1769" name="Forme libre 25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6723720" y="4157640"/>
                  <a:ext cx="1535760" cy="4446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70" name="Shape 54299"/>
                <p:cNvSpPr/>
                <p:nvPr/>
              </p:nvSpPr>
              <p:spPr>
                <a:xfrm>
                  <a:off x="0" y="0"/>
                  <a:ext cx="360" cy="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tIns="360" bIns="360" anchor="t">
                  <a:noAutofit/>
                </a:bodyPr>
                <a:p>
                  <a:pPr defTabSz="4572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8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1771" name="Forme libre 26"/>
            <p:cNvGrpSpPr/>
            <p:nvPr/>
          </p:nvGrpSpPr>
          <p:grpSpPr>
            <a:xfrm>
              <a:off x="0" y="0"/>
              <a:ext cx="10308240" cy="3035520"/>
              <a:chOff x="0" y="0"/>
              <a:chExt cx="10308240" cy="3035520"/>
            </a:xfrm>
          </p:grpSpPr>
          <p:pic>
            <p:nvPicPr>
              <p:cNvPr id="1772" name="Forme libre 26" descr=""/>
              <p:cNvPicPr/>
              <p:nvPr/>
            </p:nvPicPr>
            <p:blipFill>
              <a:blip r:embed="rId5"/>
              <a:stretch/>
            </p:blipFill>
            <p:spPr>
              <a:xfrm>
                <a:off x="10265760" y="2590920"/>
                <a:ext cx="42480" cy="4446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773" name="Shape 54287"/>
              <p:cNvSpPr/>
              <p:nvPr/>
            </p:nvSpPr>
            <p:spPr>
              <a:xfrm>
                <a:off x="0" y="0"/>
                <a:ext cx="360" cy="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60" bIns="360" anchor="t">
                <a:noAutofit/>
              </a:bodyPr>
              <a:p>
                <a:pPr defTabSz="4572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sp>
          <p:nvSpPr>
            <p:cNvPr id="1774" name="Forme libre 22533"/>
            <p:cNvSpPr/>
            <p:nvPr/>
          </p:nvSpPr>
          <p:spPr>
            <a:xfrm>
              <a:off x="9066240" y="1654200"/>
              <a:ext cx="2328480" cy="1034640"/>
            </a:xfrm>
            <a:custGeom>
              <a:avLst/>
              <a:gdLst>
                <a:gd name="textAreaLeft" fmla="*/ 0 w 2328480"/>
                <a:gd name="textAreaRight" fmla="*/ 2328840 w 2328480"/>
                <a:gd name="textAreaTop" fmla="*/ 0 h 1034640"/>
                <a:gd name="textAreaBottom" fmla="*/ 1035000 h 1034640"/>
              </a:gdLst>
              <a:ahLst/>
              <a:rect l="textAreaLeft" t="textAreaTop" r="textAreaRight" b="textAreaBottom"/>
              <a:pathLst>
                <a:path w="2239438" h="861483">
                  <a:moveTo>
                    <a:pt x="0" y="86148"/>
                  </a:moveTo>
                  <a:cubicBezTo>
                    <a:pt x="0" y="38570"/>
                    <a:pt x="38570" y="0"/>
                    <a:pt x="86148" y="0"/>
                  </a:cubicBezTo>
                  <a:lnTo>
                    <a:pt x="2153290" y="0"/>
                  </a:lnTo>
                  <a:cubicBezTo>
                    <a:pt x="2200868" y="0"/>
                    <a:pt x="2239438" y="38570"/>
                    <a:pt x="2239438" y="86148"/>
                  </a:cubicBezTo>
                  <a:lnTo>
                    <a:pt x="2239438" y="775335"/>
                  </a:lnTo>
                  <a:cubicBezTo>
                    <a:pt x="2239438" y="822913"/>
                    <a:pt x="2200868" y="861483"/>
                    <a:pt x="2153290" y="861483"/>
                  </a:cubicBezTo>
                  <a:lnTo>
                    <a:pt x="86148" y="861483"/>
                  </a:lnTo>
                  <a:cubicBezTo>
                    <a:pt x="38570" y="861483"/>
                    <a:pt x="0" y="822913"/>
                    <a:pt x="0" y="775335"/>
                  </a:cubicBezTo>
                  <a:lnTo>
                    <a:pt x="0" y="86148"/>
                  </a:lnTo>
                  <a:close/>
                </a:path>
              </a:pathLst>
            </a:custGeom>
            <a:solidFill>
              <a:srgbClr val="8090af"/>
            </a:solidFill>
            <a:ln w="158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5120" rIns="105120" tIns="105120" bIns="105120" anchor="ctr">
              <a:noAutofit/>
            </a:bodyPr>
            <a:p>
              <a:pPr algn="ctr" defTabSz="93348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100" spc="-1" strike="noStrike">
                  <a:solidFill>
                    <a:srgbClr val="172935"/>
                  </a:solidFill>
                  <a:latin typeface="Century Gothic"/>
                </a:rPr>
                <a:t>Voie professionnelle</a:t>
              </a:r>
              <a:endParaRPr b="0" lang="fr-FR" sz="2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5" name="Forme libre 22530"/>
            <p:cNvSpPr/>
            <p:nvPr/>
          </p:nvSpPr>
          <p:spPr>
            <a:xfrm>
              <a:off x="9172440" y="3084480"/>
              <a:ext cx="2184120" cy="1036440"/>
            </a:xfrm>
            <a:custGeom>
              <a:avLst/>
              <a:gdLst>
                <a:gd name="textAreaLeft" fmla="*/ 0 w 2184120"/>
                <a:gd name="textAreaRight" fmla="*/ 2184480 w 2184120"/>
                <a:gd name="textAreaTop" fmla="*/ 0 h 1036440"/>
                <a:gd name="textAreaBottom" fmla="*/ 1036800 h 1036440"/>
              </a:gdLst>
              <a:ahLst/>
              <a:rect l="textAreaLeft" t="textAreaTop" r="textAreaRight" b="textAreaBottom"/>
              <a:pathLst>
                <a:path w="2100627" h="861483">
                  <a:moveTo>
                    <a:pt x="0" y="86148"/>
                  </a:moveTo>
                  <a:cubicBezTo>
                    <a:pt x="0" y="38570"/>
                    <a:pt x="38570" y="0"/>
                    <a:pt x="86148" y="0"/>
                  </a:cubicBezTo>
                  <a:lnTo>
                    <a:pt x="2014479" y="0"/>
                  </a:lnTo>
                  <a:cubicBezTo>
                    <a:pt x="2062057" y="0"/>
                    <a:pt x="2100627" y="38570"/>
                    <a:pt x="2100627" y="86148"/>
                  </a:cubicBezTo>
                  <a:lnTo>
                    <a:pt x="2100627" y="775335"/>
                  </a:lnTo>
                  <a:cubicBezTo>
                    <a:pt x="2100627" y="822913"/>
                    <a:pt x="2062057" y="861483"/>
                    <a:pt x="2014479" y="861483"/>
                  </a:cubicBezTo>
                  <a:lnTo>
                    <a:pt x="86148" y="861483"/>
                  </a:lnTo>
                  <a:cubicBezTo>
                    <a:pt x="38570" y="861483"/>
                    <a:pt x="0" y="822913"/>
                    <a:pt x="0" y="775335"/>
                  </a:cubicBezTo>
                  <a:lnTo>
                    <a:pt x="0" y="86148"/>
                  </a:lnTo>
                  <a:close/>
                </a:path>
              </a:pathLst>
            </a:custGeom>
            <a:solidFill>
              <a:srgbClr val="305d93"/>
            </a:solidFill>
            <a:ln w="158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3960" rIns="93960" tIns="93960" bIns="93960" anchor="ctr">
              <a:noAutofit/>
            </a:bodyPr>
            <a:p>
              <a:pPr algn="ctr" defTabSz="80028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ffffff"/>
                  </a:solidFill>
                  <a:latin typeface="Century Gothic"/>
                </a:rPr>
                <a:t>Professionnelle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6" name="Forme libre 29"/>
            <p:cNvSpPr/>
            <p:nvPr/>
          </p:nvSpPr>
          <p:spPr>
            <a:xfrm>
              <a:off x="3622680" y="1654200"/>
              <a:ext cx="2285640" cy="1034640"/>
            </a:xfrm>
            <a:custGeom>
              <a:avLst/>
              <a:gdLst>
                <a:gd name="textAreaLeft" fmla="*/ 0 w 2285640"/>
                <a:gd name="textAreaRight" fmla="*/ 2286000 w 2285640"/>
                <a:gd name="textAreaTop" fmla="*/ 0 h 1034640"/>
                <a:gd name="textAreaBottom" fmla="*/ 1035000 h 1034640"/>
              </a:gdLst>
              <a:ahLst/>
              <a:rect l="textAreaLeft" t="textAreaTop" r="textAreaRight" b="textAreaBottom"/>
              <a:pathLst>
                <a:path w="2199405" h="861483">
                  <a:moveTo>
                    <a:pt x="0" y="86148"/>
                  </a:moveTo>
                  <a:cubicBezTo>
                    <a:pt x="0" y="38570"/>
                    <a:pt x="38570" y="0"/>
                    <a:pt x="86148" y="0"/>
                  </a:cubicBezTo>
                  <a:lnTo>
                    <a:pt x="2113257" y="0"/>
                  </a:lnTo>
                  <a:cubicBezTo>
                    <a:pt x="2160835" y="0"/>
                    <a:pt x="2199405" y="38570"/>
                    <a:pt x="2199405" y="86148"/>
                  </a:cubicBezTo>
                  <a:lnTo>
                    <a:pt x="2199405" y="775335"/>
                  </a:lnTo>
                  <a:cubicBezTo>
                    <a:pt x="2199405" y="822913"/>
                    <a:pt x="2160835" y="861483"/>
                    <a:pt x="2113257" y="861483"/>
                  </a:cubicBezTo>
                  <a:lnTo>
                    <a:pt x="86148" y="861483"/>
                  </a:lnTo>
                  <a:cubicBezTo>
                    <a:pt x="38570" y="861483"/>
                    <a:pt x="0" y="822913"/>
                    <a:pt x="0" y="775335"/>
                  </a:cubicBezTo>
                  <a:lnTo>
                    <a:pt x="0" y="86148"/>
                  </a:lnTo>
                  <a:close/>
                </a:path>
              </a:pathLst>
            </a:custGeom>
            <a:solidFill>
              <a:srgbClr val="8090af"/>
            </a:solidFill>
            <a:ln w="158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3960" rIns="93960" tIns="93960" bIns="93960" anchor="ctr">
              <a:noAutofit/>
            </a:bodyPr>
            <a:p>
              <a:pPr algn="ctr" defTabSz="80028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132c48"/>
                  </a:solidFill>
                  <a:latin typeface="Century Gothic"/>
                </a:rPr>
                <a:t>Voie générale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7" name="Forme libre 22527"/>
            <p:cNvSpPr/>
            <p:nvPr/>
          </p:nvSpPr>
          <p:spPr>
            <a:xfrm>
              <a:off x="6243480" y="1654200"/>
              <a:ext cx="2306160" cy="1034640"/>
            </a:xfrm>
            <a:custGeom>
              <a:avLst/>
              <a:gdLst>
                <a:gd name="textAreaLeft" fmla="*/ 0 w 2306160"/>
                <a:gd name="textAreaRight" fmla="*/ 2306520 w 2306160"/>
                <a:gd name="textAreaTop" fmla="*/ 0 h 1034640"/>
                <a:gd name="textAreaBottom" fmla="*/ 1035000 h 1034640"/>
              </a:gdLst>
              <a:ahLst/>
              <a:rect l="textAreaLeft" t="textAreaTop" r="textAreaRight" b="textAreaBottom"/>
              <a:pathLst>
                <a:path w="2218969" h="861483">
                  <a:moveTo>
                    <a:pt x="0" y="86148"/>
                  </a:moveTo>
                  <a:cubicBezTo>
                    <a:pt x="0" y="38570"/>
                    <a:pt x="38570" y="0"/>
                    <a:pt x="86148" y="0"/>
                  </a:cubicBezTo>
                  <a:lnTo>
                    <a:pt x="2132821" y="0"/>
                  </a:lnTo>
                  <a:cubicBezTo>
                    <a:pt x="2180399" y="0"/>
                    <a:pt x="2218969" y="38570"/>
                    <a:pt x="2218969" y="86148"/>
                  </a:cubicBezTo>
                  <a:lnTo>
                    <a:pt x="2218969" y="775335"/>
                  </a:lnTo>
                  <a:cubicBezTo>
                    <a:pt x="2218969" y="822913"/>
                    <a:pt x="2180399" y="861483"/>
                    <a:pt x="2132821" y="861483"/>
                  </a:cubicBezTo>
                  <a:lnTo>
                    <a:pt x="86148" y="861483"/>
                  </a:lnTo>
                  <a:cubicBezTo>
                    <a:pt x="38570" y="861483"/>
                    <a:pt x="0" y="822913"/>
                    <a:pt x="0" y="775335"/>
                  </a:cubicBezTo>
                  <a:lnTo>
                    <a:pt x="0" y="86148"/>
                  </a:lnTo>
                  <a:close/>
                </a:path>
              </a:pathLst>
            </a:custGeom>
            <a:solidFill>
              <a:srgbClr val="8090af"/>
            </a:solidFill>
            <a:ln w="158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3960" rIns="93960" tIns="93960" bIns="93960" anchor="ctr">
              <a:noAutofit/>
            </a:bodyPr>
            <a:p>
              <a:pPr algn="ctr" defTabSz="80028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132c48"/>
                  </a:solidFill>
                  <a:latin typeface="Century Gothic"/>
                </a:rPr>
                <a:t>Voie technologique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8" name="Forme libre 27"/>
            <p:cNvSpPr/>
            <p:nvPr/>
          </p:nvSpPr>
          <p:spPr>
            <a:xfrm>
              <a:off x="4921200" y="3084480"/>
              <a:ext cx="2555640" cy="1036440"/>
            </a:xfrm>
            <a:custGeom>
              <a:avLst/>
              <a:gdLst>
                <a:gd name="textAreaLeft" fmla="*/ 0 w 2555640"/>
                <a:gd name="textAreaRight" fmla="*/ 2556000 w 2555640"/>
                <a:gd name="textAreaTop" fmla="*/ 0 h 1036440"/>
                <a:gd name="textAreaBottom" fmla="*/ 1036800 h 1036440"/>
              </a:gdLst>
              <a:ahLst/>
              <a:rect l="textAreaLeft" t="textAreaTop" r="textAreaRight" b="textAreaBottom"/>
              <a:pathLst>
                <a:path w="2459052" h="861483">
                  <a:moveTo>
                    <a:pt x="0" y="86148"/>
                  </a:moveTo>
                  <a:cubicBezTo>
                    <a:pt x="0" y="38570"/>
                    <a:pt x="38570" y="0"/>
                    <a:pt x="86148" y="0"/>
                  </a:cubicBezTo>
                  <a:lnTo>
                    <a:pt x="2372904" y="0"/>
                  </a:lnTo>
                  <a:cubicBezTo>
                    <a:pt x="2420482" y="0"/>
                    <a:pt x="2459052" y="38570"/>
                    <a:pt x="2459052" y="86148"/>
                  </a:cubicBezTo>
                  <a:lnTo>
                    <a:pt x="2459052" y="775335"/>
                  </a:lnTo>
                  <a:cubicBezTo>
                    <a:pt x="2459052" y="822913"/>
                    <a:pt x="2420482" y="861483"/>
                    <a:pt x="2372904" y="861483"/>
                  </a:cubicBezTo>
                  <a:lnTo>
                    <a:pt x="86148" y="861483"/>
                  </a:lnTo>
                  <a:cubicBezTo>
                    <a:pt x="38570" y="861483"/>
                    <a:pt x="0" y="822913"/>
                    <a:pt x="0" y="775335"/>
                  </a:cubicBezTo>
                  <a:lnTo>
                    <a:pt x="0" y="86148"/>
                  </a:lnTo>
                  <a:close/>
                </a:path>
              </a:pathLst>
            </a:custGeom>
            <a:solidFill>
              <a:srgbClr val="305d93"/>
            </a:solidFill>
            <a:ln w="158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3960" rIns="93960" tIns="93960" bIns="93960" anchor="ctr">
              <a:noAutofit/>
            </a:bodyPr>
            <a:p>
              <a:pPr algn="ctr" defTabSz="80028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chemeClr val="lt1"/>
                  </a:solidFill>
                  <a:latin typeface="Century Gothic"/>
                </a:rPr>
                <a:t>Générale et technologique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9" name="Forme libre 11"/>
            <p:cNvSpPr/>
            <p:nvPr/>
          </p:nvSpPr>
          <p:spPr>
            <a:xfrm>
              <a:off x="6626160" y="4518000"/>
              <a:ext cx="3266640" cy="1034640"/>
            </a:xfrm>
            <a:custGeom>
              <a:avLst/>
              <a:gdLst>
                <a:gd name="textAreaLeft" fmla="*/ 0 w 3266640"/>
                <a:gd name="textAreaRight" fmla="*/ 3267000 w 3266640"/>
                <a:gd name="textAreaTop" fmla="*/ 0 h 1034640"/>
                <a:gd name="textAreaBottom" fmla="*/ 1035000 h 1034640"/>
              </a:gdLst>
              <a:ahLst/>
              <a:rect l="textAreaLeft" t="textAreaTop" r="textAreaRight" b="textAreaBottom"/>
              <a:pathLst>
                <a:path w="3142342" h="861483">
                  <a:moveTo>
                    <a:pt x="0" y="86148"/>
                  </a:moveTo>
                  <a:cubicBezTo>
                    <a:pt x="0" y="38570"/>
                    <a:pt x="38570" y="0"/>
                    <a:pt x="86148" y="0"/>
                  </a:cubicBezTo>
                  <a:lnTo>
                    <a:pt x="3056194" y="0"/>
                  </a:lnTo>
                  <a:cubicBezTo>
                    <a:pt x="3103772" y="0"/>
                    <a:pt x="3142342" y="38570"/>
                    <a:pt x="3142342" y="86148"/>
                  </a:cubicBezTo>
                  <a:lnTo>
                    <a:pt x="3142342" y="775335"/>
                  </a:lnTo>
                  <a:cubicBezTo>
                    <a:pt x="3142342" y="822913"/>
                    <a:pt x="3103772" y="861483"/>
                    <a:pt x="3056194" y="861483"/>
                  </a:cubicBezTo>
                  <a:lnTo>
                    <a:pt x="86148" y="861483"/>
                  </a:lnTo>
                  <a:cubicBezTo>
                    <a:pt x="38570" y="861483"/>
                    <a:pt x="0" y="822913"/>
                    <a:pt x="0" y="775335"/>
                  </a:cubicBezTo>
                  <a:lnTo>
                    <a:pt x="0" y="86148"/>
                  </a:lnTo>
                  <a:close/>
                </a:path>
              </a:pathLst>
            </a:custGeom>
            <a:solidFill>
              <a:srgbClr val="215083"/>
            </a:solidFill>
            <a:ln w="1587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1520" rIns="101520" tIns="101520" bIns="101520" anchor="ctr">
              <a:noAutofit/>
            </a:bodyPr>
            <a:p>
              <a:pPr algn="ctr" defTabSz="888840">
                <a:lnSpc>
                  <a:spcPct val="9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rgbClr val="ffffff"/>
                  </a:solidFill>
                  <a:latin typeface="Century Gothic"/>
                </a:rPr>
                <a:t>3ème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80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PlaceHolder 1"/>
          <p:cNvSpPr>
            <a:spLocks noGrp="1"/>
          </p:cNvSpPr>
          <p:nvPr>
            <p:ph/>
          </p:nvPr>
        </p:nvSpPr>
        <p:spPr>
          <a:xfrm>
            <a:off x="2589120" y="353052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61" name="Titre 2"/>
          <p:cNvSpPr/>
          <p:nvPr/>
        </p:nvSpPr>
        <p:spPr>
          <a:xfrm>
            <a:off x="287280" y="169920"/>
            <a:ext cx="1139004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fr-FR" sz="2800" spc="-1" strike="noStrike">
                <a:solidFill>
                  <a:srgbClr val="f2f2f2"/>
                </a:solidFill>
                <a:latin typeface="Arial"/>
              </a:rPr>
              <a:t>La 2</a:t>
            </a:r>
            <a:r>
              <a:rPr b="1" i="1" lang="fr-FR" sz="2800" spc="-1" strike="noStrike" baseline="30000">
                <a:solidFill>
                  <a:srgbClr val="f2f2f2"/>
                </a:solidFill>
                <a:latin typeface="Arial"/>
              </a:rPr>
              <a:t>nde</a:t>
            </a:r>
            <a:r>
              <a:rPr b="1" i="1" lang="fr-FR" sz="2800" spc="-1" strike="noStrike">
                <a:solidFill>
                  <a:srgbClr val="f2f2f2"/>
                </a:solidFill>
                <a:latin typeface="Arial"/>
              </a:rPr>
              <a:t> GT : enseignements optionnels                     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         </a:t>
            </a:r>
            <a:r>
              <a:rPr b="1" i="1" lang="fr-FR" sz="2000" spc="-1" strike="noStrike">
                <a:solidFill>
                  <a:srgbClr val="ffc000"/>
                </a:solidFill>
                <a:latin typeface="Arial"/>
              </a:rPr>
              <a:t>Rentrée 2020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2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3" name="Diagramme 9" descr=""/>
          <p:cNvPicPr/>
          <p:nvPr/>
        </p:nvPicPr>
        <p:blipFill>
          <a:blip r:embed="rId1"/>
          <a:stretch/>
        </p:blipFill>
        <p:spPr>
          <a:xfrm>
            <a:off x="652320" y="817560"/>
            <a:ext cx="8845200" cy="58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PlaceHolder 1"/>
          <p:cNvSpPr>
            <a:spLocks noGrp="1"/>
          </p:cNvSpPr>
          <p:nvPr>
            <p:ph/>
          </p:nvPr>
        </p:nvSpPr>
        <p:spPr>
          <a:xfrm>
            <a:off x="2589120" y="353052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65" name="Titre 2"/>
          <p:cNvSpPr/>
          <p:nvPr/>
        </p:nvSpPr>
        <p:spPr>
          <a:xfrm>
            <a:off x="287280" y="169920"/>
            <a:ext cx="1139004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fr-FR" sz="2800" spc="-1" strike="noStrike">
                <a:solidFill>
                  <a:srgbClr val="f2f2f2"/>
                </a:solidFill>
                <a:latin typeface="Arial"/>
              </a:rPr>
              <a:t>La 2</a:t>
            </a:r>
            <a:r>
              <a:rPr b="1" i="1" lang="fr-FR" sz="2800" spc="-1" strike="noStrike" baseline="30000">
                <a:solidFill>
                  <a:srgbClr val="f2f2f2"/>
                </a:solidFill>
                <a:latin typeface="Arial"/>
              </a:rPr>
              <a:t>nde</a:t>
            </a:r>
            <a:r>
              <a:rPr b="1" i="1" lang="fr-FR" sz="2800" spc="-1" strike="noStrike">
                <a:solidFill>
                  <a:srgbClr val="f2f2f2"/>
                </a:solidFill>
                <a:latin typeface="Arial"/>
              </a:rPr>
              <a:t> GT : enseignements optionnels                     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         </a:t>
            </a:r>
            <a:r>
              <a:rPr b="1" i="1" lang="fr-FR" sz="2000" spc="-1" strike="noStrike">
                <a:solidFill>
                  <a:srgbClr val="ffc000"/>
                </a:solidFill>
                <a:latin typeface="Arial"/>
              </a:rPr>
              <a:t>Rentrée 2020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7" name="Diagramme 9" descr=""/>
          <p:cNvPicPr/>
          <p:nvPr/>
        </p:nvPicPr>
        <p:blipFill>
          <a:blip r:embed="rId1"/>
          <a:stretch/>
        </p:blipFill>
        <p:spPr>
          <a:xfrm>
            <a:off x="652320" y="817560"/>
            <a:ext cx="8527680" cy="58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générale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9" name="Text Box 15"/>
          <p:cNvSpPr/>
          <p:nvPr/>
        </p:nvSpPr>
        <p:spPr>
          <a:xfrm>
            <a:off x="1969920" y="1546200"/>
            <a:ext cx="736884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spAutoFit/>
          </a:bodyPr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</a:rPr>
              <a:t>CHOISIR LA VOIE GENERALE …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0" name="Text Box 7"/>
          <p:cNvSpPr/>
          <p:nvPr/>
        </p:nvSpPr>
        <p:spPr>
          <a:xfrm>
            <a:off x="2774880" y="2362320"/>
            <a:ext cx="5876640" cy="16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 defTabSz="1058760"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entury Gothic"/>
              </a:rPr>
              <a:t>enseignement théorique et abstrait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defTabSz="1058760"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entury Gothic"/>
              </a:rPr>
              <a:t>réflexion / synthèse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defTabSz="1058760"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entury Gothic"/>
              </a:rPr>
              <a:t>travail personnel important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1" name="Text Box 8"/>
          <p:cNvSpPr/>
          <p:nvPr/>
        </p:nvSpPr>
        <p:spPr>
          <a:xfrm>
            <a:off x="4175280" y="4226040"/>
            <a:ext cx="2736360" cy="2169000"/>
          </a:xfrm>
          <a:prstGeom prst="rect">
            <a:avLst/>
          </a:prstGeom>
          <a:noFill/>
          <a:ln w="9524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5840" rIns="105840" tIns="52920" bIns="52920" anchor="t">
            <a:spAutoFit/>
          </a:bodyPr>
          <a:p>
            <a:pPr defTabSz="10587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1" lang="fr-FR" sz="2400" spc="-1" strike="noStrike">
                <a:solidFill>
                  <a:srgbClr val="cc0000"/>
                </a:solidFill>
                <a:latin typeface="Century Gothic"/>
              </a:rPr>
              <a:t> </a:t>
            </a:r>
            <a:r>
              <a:rPr b="1" lang="fr-FR" sz="2400" spc="-1" strike="noStrike">
                <a:solidFill>
                  <a:srgbClr val="cc0000"/>
                </a:solidFill>
                <a:latin typeface="Century Gothic"/>
              </a:rPr>
              <a:t>analyser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defTabSz="105876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1" lang="fr-FR" sz="2400" spc="-1" strike="noStrike">
                <a:solidFill>
                  <a:srgbClr val="cc0000"/>
                </a:solidFill>
                <a:latin typeface="Century Gothic"/>
              </a:rPr>
              <a:t> </a:t>
            </a:r>
            <a:r>
              <a:rPr b="1" lang="fr-FR" sz="2400" spc="-1" strike="noStrike">
                <a:solidFill>
                  <a:srgbClr val="cc0000"/>
                </a:solidFill>
                <a:latin typeface="Century Gothic"/>
              </a:rPr>
              <a:t>commenter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defTabSz="105876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1" lang="fr-FR" sz="2400" spc="-1" strike="noStrike">
                <a:solidFill>
                  <a:srgbClr val="cc0000"/>
                </a:solidFill>
                <a:latin typeface="Century Gothic"/>
              </a:rPr>
              <a:t> </a:t>
            </a:r>
            <a:r>
              <a:rPr b="1" lang="fr-FR" sz="2400" spc="-1" strike="noStrike">
                <a:solidFill>
                  <a:srgbClr val="cc0000"/>
                </a:solidFill>
                <a:latin typeface="Century Gothic"/>
              </a:rPr>
              <a:t>argumenter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defTabSz="105876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1" lang="fr-FR" sz="2400" spc="-1" strike="noStrike">
                <a:solidFill>
                  <a:srgbClr val="cc0000"/>
                </a:solidFill>
                <a:latin typeface="Century Gothic"/>
              </a:rPr>
              <a:t> </a:t>
            </a:r>
            <a:r>
              <a:rPr b="1" lang="fr-FR" sz="2400" spc="-1" strike="noStrike">
                <a:solidFill>
                  <a:srgbClr val="cc0000"/>
                </a:solidFill>
                <a:latin typeface="Century Gothic"/>
              </a:rPr>
              <a:t>rédiger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2" name="Object 10" descr=""/>
          <p:cNvPicPr/>
          <p:nvPr/>
        </p:nvPicPr>
        <p:blipFill>
          <a:blip r:embed="rId1"/>
          <a:stretch/>
        </p:blipFill>
        <p:spPr>
          <a:xfrm>
            <a:off x="9199440" y="2556000"/>
            <a:ext cx="1807920" cy="1577520"/>
          </a:xfrm>
          <a:prstGeom prst="rect">
            <a:avLst/>
          </a:prstGeom>
          <a:ln w="0">
            <a:noFill/>
          </a:ln>
        </p:spPr>
      </p:pic>
      <p:pic>
        <p:nvPicPr>
          <p:cNvPr id="1973" name="Picture 11" descr=""/>
          <p:cNvPicPr/>
          <p:nvPr/>
        </p:nvPicPr>
        <p:blipFill>
          <a:blip r:embed="rId2"/>
          <a:stretch/>
        </p:blipFill>
        <p:spPr>
          <a:xfrm>
            <a:off x="663480" y="1230480"/>
            <a:ext cx="1133280" cy="1109160"/>
          </a:xfrm>
          <a:prstGeom prst="rect">
            <a:avLst/>
          </a:prstGeom>
          <a:ln w="0">
            <a:noFill/>
          </a:ln>
        </p:spPr>
      </p:pic>
      <p:sp>
        <p:nvSpPr>
          <p:cNvPr id="1974" name="Flèche droite 7"/>
          <p:cNvSpPr/>
          <p:nvPr/>
        </p:nvSpPr>
        <p:spPr>
          <a:xfrm>
            <a:off x="1969920" y="2581200"/>
            <a:ext cx="672840" cy="240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1a117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5" name="Flèche droite 8"/>
          <p:cNvSpPr/>
          <p:nvPr/>
        </p:nvSpPr>
        <p:spPr>
          <a:xfrm>
            <a:off x="1969920" y="3006720"/>
            <a:ext cx="672840" cy="242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1a117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6" name="Flèche droite 9"/>
          <p:cNvSpPr/>
          <p:nvPr/>
        </p:nvSpPr>
        <p:spPr>
          <a:xfrm>
            <a:off x="1969920" y="3400560"/>
            <a:ext cx="672840" cy="242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1a117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7" name="Ellipse 10"/>
          <p:cNvSpPr/>
          <p:nvPr/>
        </p:nvSpPr>
        <p:spPr>
          <a:xfrm>
            <a:off x="8651880" y="201600"/>
            <a:ext cx="3309480" cy="91404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28 h en 1</a:t>
            </a:r>
            <a:r>
              <a:rPr b="1" lang="fr-FR" sz="1800" spc="-1" strike="noStrike" baseline="30000">
                <a:solidFill>
                  <a:srgbClr val="0f5e7c"/>
                </a:solidFill>
                <a:latin typeface="Century Gothic"/>
              </a:rPr>
              <a:t>ère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27h30 en Terminale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8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PlaceHolder 1"/>
          <p:cNvSpPr>
            <a:spLocks noGrp="1"/>
          </p:cNvSpPr>
          <p:nvPr>
            <p:ph/>
          </p:nvPr>
        </p:nvSpPr>
        <p:spPr>
          <a:xfrm>
            <a:off x="2589120" y="353052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980" name="Diagramme 2" descr=""/>
          <p:cNvPicPr/>
          <p:nvPr/>
        </p:nvPicPr>
        <p:blipFill>
          <a:blip r:embed="rId1"/>
          <a:stretch/>
        </p:blipFill>
        <p:spPr>
          <a:xfrm>
            <a:off x="285840" y="798480"/>
            <a:ext cx="11393280" cy="6035400"/>
          </a:xfrm>
          <a:prstGeom prst="rect">
            <a:avLst/>
          </a:prstGeom>
          <a:ln w="0">
            <a:noFill/>
          </a:ln>
        </p:spPr>
      </p:pic>
      <p:sp>
        <p:nvSpPr>
          <p:cNvPr id="1981" name="Titre 2"/>
          <p:cNvSpPr/>
          <p:nvPr/>
        </p:nvSpPr>
        <p:spPr>
          <a:xfrm>
            <a:off x="287280" y="201600"/>
            <a:ext cx="1139004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générale : le socle de culture commune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2" name="Ellipse 7"/>
          <p:cNvSpPr/>
          <p:nvPr/>
        </p:nvSpPr>
        <p:spPr>
          <a:xfrm>
            <a:off x="8569440" y="201600"/>
            <a:ext cx="3392280" cy="131724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16 h en 1</a:t>
            </a:r>
            <a:r>
              <a:rPr b="1" lang="fr-FR" sz="1800" spc="-1" strike="noStrike" baseline="30000">
                <a:solidFill>
                  <a:srgbClr val="0f5e7c"/>
                </a:solidFill>
                <a:latin typeface="Century Gothic"/>
              </a:rPr>
              <a:t>ère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15h30 en Terminale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3" name="Ellipse 8"/>
          <p:cNvSpPr/>
          <p:nvPr/>
        </p:nvSpPr>
        <p:spPr>
          <a:xfrm>
            <a:off x="95400" y="5589720"/>
            <a:ext cx="2777760" cy="94572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500" spc="-1" strike="noStrike">
                <a:solidFill>
                  <a:srgbClr val="0f5e7c"/>
                </a:solidFill>
                <a:latin typeface="Century Gothic"/>
              </a:rPr>
              <a:t>Aide à l’orientation 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000" spc="-1" strike="noStrike">
                <a:solidFill>
                  <a:srgbClr val="0f5e7c"/>
                </a:solidFill>
                <a:latin typeface="Century Gothic"/>
              </a:rPr>
              <a:t>(selon les besoins)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4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PlaceHolder 1"/>
          <p:cNvSpPr>
            <a:spLocks noGrp="1"/>
          </p:cNvSpPr>
          <p:nvPr>
            <p:ph/>
          </p:nvPr>
        </p:nvSpPr>
        <p:spPr>
          <a:xfrm>
            <a:off x="2589120" y="353052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6" name="Titre 2"/>
          <p:cNvSpPr/>
          <p:nvPr/>
        </p:nvSpPr>
        <p:spPr>
          <a:xfrm>
            <a:off x="287280" y="201600"/>
            <a:ext cx="1139004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générale : les disciplines de spécialité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7" name="Diagramme 3" descr=""/>
          <p:cNvPicPr/>
          <p:nvPr/>
        </p:nvPicPr>
        <p:blipFill>
          <a:blip r:embed="rId1"/>
          <a:stretch/>
        </p:blipFill>
        <p:spPr>
          <a:xfrm>
            <a:off x="652320" y="817560"/>
            <a:ext cx="8125920" cy="5874840"/>
          </a:xfrm>
          <a:prstGeom prst="rect">
            <a:avLst/>
          </a:prstGeom>
          <a:ln w="0">
            <a:noFill/>
          </a:ln>
        </p:spPr>
      </p:pic>
      <p:sp>
        <p:nvSpPr>
          <p:cNvPr id="1988" name="Ellipse 7"/>
          <p:cNvSpPr/>
          <p:nvPr/>
        </p:nvSpPr>
        <p:spPr>
          <a:xfrm>
            <a:off x="7792920" y="393840"/>
            <a:ext cx="4274640" cy="131724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3 disciplines en 1</a:t>
            </a:r>
            <a:r>
              <a:rPr b="1" lang="fr-FR" sz="1800" spc="-1" strike="noStrike" baseline="30000">
                <a:solidFill>
                  <a:srgbClr val="0f5e7c"/>
                </a:solidFill>
                <a:latin typeface="Century Gothic"/>
              </a:rPr>
              <a:t>ère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2 disciplines en Terminale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fr-FR" sz="1400" spc="-1" strike="noStrike">
                <a:solidFill>
                  <a:srgbClr val="0f5e7c"/>
                </a:solidFill>
                <a:latin typeface="Century Gothic"/>
              </a:rPr>
              <a:t>(parmi les 3 suivies en 1</a:t>
            </a:r>
            <a:r>
              <a:rPr b="1" i="1" lang="fr-FR" sz="1400" spc="-1" strike="noStrike" baseline="30000">
                <a:solidFill>
                  <a:srgbClr val="0f5e7c"/>
                </a:solidFill>
                <a:latin typeface="Century Gothic"/>
              </a:rPr>
              <a:t>ère</a:t>
            </a:r>
            <a:r>
              <a:rPr b="1" i="1" lang="fr-FR" sz="1400" spc="-1" strike="noStrike">
                <a:solidFill>
                  <a:srgbClr val="0f5e7c"/>
                </a:solidFill>
                <a:latin typeface="Century Gothic"/>
              </a:rPr>
              <a:t>)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9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PlaceHolder 1"/>
          <p:cNvSpPr>
            <a:spLocks noGrp="1"/>
          </p:cNvSpPr>
          <p:nvPr>
            <p:ph/>
          </p:nvPr>
        </p:nvSpPr>
        <p:spPr>
          <a:xfrm>
            <a:off x="2589120" y="353052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1" name="Titre 2"/>
          <p:cNvSpPr/>
          <p:nvPr/>
        </p:nvSpPr>
        <p:spPr>
          <a:xfrm>
            <a:off x="287280" y="201600"/>
            <a:ext cx="1139004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générale : les disciplines de spécialité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2" name="Diagramme 3" descr=""/>
          <p:cNvPicPr/>
          <p:nvPr/>
        </p:nvPicPr>
        <p:blipFill>
          <a:blip r:embed="rId1"/>
          <a:stretch/>
        </p:blipFill>
        <p:spPr>
          <a:xfrm>
            <a:off x="542880" y="817560"/>
            <a:ext cx="8124480" cy="5874840"/>
          </a:xfrm>
          <a:prstGeom prst="rect">
            <a:avLst/>
          </a:prstGeom>
          <a:ln w="0">
            <a:noFill/>
          </a:ln>
        </p:spPr>
      </p:pic>
      <p:sp>
        <p:nvSpPr>
          <p:cNvPr id="1993" name="Ellipse 6"/>
          <p:cNvSpPr/>
          <p:nvPr/>
        </p:nvSpPr>
        <p:spPr>
          <a:xfrm>
            <a:off x="7792920" y="382680"/>
            <a:ext cx="4274640" cy="131724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3 disciplines en 1</a:t>
            </a:r>
            <a:r>
              <a:rPr b="1" lang="fr-FR" sz="1800" spc="-1" strike="noStrike" baseline="30000">
                <a:solidFill>
                  <a:srgbClr val="0f5e7c"/>
                </a:solidFill>
                <a:latin typeface="Century Gothic"/>
              </a:rPr>
              <a:t>ère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2 disciplines en Terminale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fr-FR" sz="1400" spc="-1" strike="noStrike">
                <a:solidFill>
                  <a:srgbClr val="0f5e7c"/>
                </a:solidFill>
                <a:latin typeface="Century Gothic"/>
              </a:rPr>
              <a:t>(parmi les 3 suivies en 1</a:t>
            </a:r>
            <a:r>
              <a:rPr b="1" i="1" lang="fr-FR" sz="1400" spc="-1" strike="noStrike" baseline="30000">
                <a:solidFill>
                  <a:srgbClr val="0f5e7c"/>
                </a:solidFill>
                <a:latin typeface="Century Gothic"/>
              </a:rPr>
              <a:t>ère</a:t>
            </a:r>
            <a:r>
              <a:rPr b="1" i="1" lang="fr-FR" sz="1400" spc="-1" strike="noStrike">
                <a:solidFill>
                  <a:srgbClr val="0f5e7c"/>
                </a:solidFill>
                <a:latin typeface="Century Gothic"/>
              </a:rPr>
              <a:t>)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4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PlaceHolder 1"/>
          <p:cNvSpPr>
            <a:spLocks noGrp="1"/>
          </p:cNvSpPr>
          <p:nvPr>
            <p:ph/>
          </p:nvPr>
        </p:nvSpPr>
        <p:spPr>
          <a:xfrm>
            <a:off x="2589120" y="353052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6" name="Titre 2"/>
          <p:cNvSpPr/>
          <p:nvPr/>
        </p:nvSpPr>
        <p:spPr>
          <a:xfrm>
            <a:off x="287280" y="201600"/>
            <a:ext cx="1139004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générale : les enseignements facultatifs dès la 1</a:t>
            </a:r>
            <a:r>
              <a:rPr b="1" lang="fr-FR" sz="2800" spc="-1" strike="noStrike" baseline="30000">
                <a:solidFill>
                  <a:srgbClr val="f2f2f2"/>
                </a:solidFill>
                <a:latin typeface="Arial"/>
              </a:rPr>
              <a:t>ère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7" name="Diagramme 3" descr=""/>
          <p:cNvPicPr/>
          <p:nvPr/>
        </p:nvPicPr>
        <p:blipFill>
          <a:blip r:embed="rId1"/>
          <a:stretch/>
        </p:blipFill>
        <p:spPr>
          <a:xfrm>
            <a:off x="652320" y="817560"/>
            <a:ext cx="8125920" cy="5874840"/>
          </a:xfrm>
          <a:prstGeom prst="rect">
            <a:avLst/>
          </a:prstGeom>
          <a:ln w="0">
            <a:noFill/>
          </a:ln>
        </p:spPr>
      </p:pic>
      <p:sp>
        <p:nvSpPr>
          <p:cNvPr id="1998" name="Ellipse 4"/>
          <p:cNvSpPr/>
          <p:nvPr/>
        </p:nvSpPr>
        <p:spPr>
          <a:xfrm>
            <a:off x="7792920" y="658800"/>
            <a:ext cx="4274640" cy="110628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1 enseignement en 1</a:t>
            </a:r>
            <a:r>
              <a:rPr b="1" lang="fr-FR" sz="1800" spc="-1" strike="noStrike" baseline="30000">
                <a:solidFill>
                  <a:srgbClr val="0f5e7c"/>
                </a:solidFill>
                <a:latin typeface="Century Gothic"/>
              </a:rPr>
              <a:t>ère </a:t>
            </a: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(3h)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9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PlaceHolder 1"/>
          <p:cNvSpPr>
            <a:spLocks noGrp="1"/>
          </p:cNvSpPr>
          <p:nvPr>
            <p:ph/>
          </p:nvPr>
        </p:nvSpPr>
        <p:spPr>
          <a:xfrm>
            <a:off x="2589120" y="3530520"/>
            <a:ext cx="891504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01" name="Titre 2"/>
          <p:cNvSpPr/>
          <p:nvPr/>
        </p:nvSpPr>
        <p:spPr>
          <a:xfrm>
            <a:off x="287280" y="201600"/>
            <a:ext cx="1139004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générale : les enseignements facultatifs en Terminale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2" name="Diagramme 3" descr=""/>
          <p:cNvPicPr/>
          <p:nvPr/>
        </p:nvPicPr>
        <p:blipFill>
          <a:blip r:embed="rId1"/>
          <a:stretch/>
        </p:blipFill>
        <p:spPr>
          <a:xfrm>
            <a:off x="652320" y="817560"/>
            <a:ext cx="8125920" cy="5874840"/>
          </a:xfrm>
          <a:prstGeom prst="rect">
            <a:avLst/>
          </a:prstGeom>
          <a:ln w="0">
            <a:noFill/>
          </a:ln>
        </p:spPr>
      </p:pic>
      <p:sp>
        <p:nvSpPr>
          <p:cNvPr id="2003" name="Ellipse 4"/>
          <p:cNvSpPr/>
          <p:nvPr/>
        </p:nvSpPr>
        <p:spPr>
          <a:xfrm>
            <a:off x="7792920" y="658800"/>
            <a:ext cx="4274640" cy="110628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1 second enseignement possible en Terminale </a:t>
            </a:r>
            <a:r>
              <a:rPr b="1" lang="fr-FR" sz="1800" spc="-1" strike="noStrike" baseline="30000">
                <a:solidFill>
                  <a:srgbClr val="0f5e7c"/>
                </a:solidFill>
                <a:latin typeface="Century Gothic"/>
              </a:rPr>
              <a:t> </a:t>
            </a:r>
            <a:r>
              <a:rPr b="1" lang="fr-FR" sz="1800" spc="-1" strike="noStrike">
                <a:solidFill>
                  <a:srgbClr val="0f5e7c"/>
                </a:solidFill>
                <a:latin typeface="Century Gothic"/>
              </a:rPr>
              <a:t>(3h)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4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Titre 2"/>
          <p:cNvSpPr/>
          <p:nvPr/>
        </p:nvSpPr>
        <p:spPr>
          <a:xfrm>
            <a:off x="287280" y="201600"/>
            <a:ext cx="1130112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Le nouveau baccalauréat général…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6" name="Graphique 1" descr=""/>
          <p:cNvPicPr/>
          <p:nvPr/>
        </p:nvPicPr>
        <p:blipFill>
          <a:blip r:embed="rId1"/>
          <a:stretch/>
        </p:blipFill>
        <p:spPr>
          <a:xfrm>
            <a:off x="4035600" y="979560"/>
            <a:ext cx="3804840" cy="3254040"/>
          </a:xfrm>
          <a:prstGeom prst="rect">
            <a:avLst/>
          </a:prstGeom>
          <a:ln w="0">
            <a:noFill/>
          </a:ln>
        </p:spPr>
      </p:pic>
      <p:sp>
        <p:nvSpPr>
          <p:cNvPr id="2007" name="Rectangle à coins arrondis 2"/>
          <p:cNvSpPr/>
          <p:nvPr/>
        </p:nvSpPr>
        <p:spPr>
          <a:xfrm>
            <a:off x="1547640" y="1722600"/>
            <a:ext cx="1663200" cy="634680"/>
          </a:xfrm>
          <a:prstGeom prst="roundRect">
            <a:avLst>
              <a:gd name="adj" fmla="val 16667"/>
            </a:avLst>
          </a:prstGeom>
          <a:solidFill>
            <a:srgbClr val="178dbb">
              <a:alpha val="96000"/>
            </a:srgbClr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ffffff"/>
                </a:solidFill>
                <a:latin typeface="Century Gothic"/>
              </a:rPr>
              <a:t>Contrôle continu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8" name="Rectangle à coins arrondis 6"/>
          <p:cNvSpPr/>
          <p:nvPr/>
        </p:nvSpPr>
        <p:spPr>
          <a:xfrm>
            <a:off x="9226440" y="1700280"/>
            <a:ext cx="1663200" cy="631440"/>
          </a:xfrm>
          <a:prstGeom prst="roundRect">
            <a:avLst>
              <a:gd name="adj" fmla="val 16667"/>
            </a:avLst>
          </a:prstGeom>
          <a:solidFill>
            <a:srgbClr val="38b81a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ffffff"/>
                </a:solidFill>
                <a:latin typeface="Century Gothic"/>
              </a:rPr>
              <a:t>Epreuves finales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9" name="Larme 3"/>
          <p:cNvSpPr/>
          <p:nvPr/>
        </p:nvSpPr>
        <p:spPr>
          <a:xfrm>
            <a:off x="1066680" y="3089160"/>
            <a:ext cx="304560" cy="304560"/>
          </a:xfrm>
          <a:prstGeom prst="teardrop">
            <a:avLst>
              <a:gd name="adj" fmla="val 100000"/>
            </a:avLst>
          </a:prstGeom>
          <a:solidFill>
            <a:srgbClr val="178dbb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0" name="ZoneTexte 4"/>
          <p:cNvSpPr/>
          <p:nvPr/>
        </p:nvSpPr>
        <p:spPr>
          <a:xfrm>
            <a:off x="1547640" y="3048120"/>
            <a:ext cx="2652480" cy="97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800" spc="-1" strike="noStrike">
                <a:solidFill>
                  <a:schemeClr val="dk1"/>
                </a:solidFill>
                <a:latin typeface="Arial"/>
              </a:rPr>
              <a:t>10% de la note finale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Bulletins scolaires de 1</a:t>
            </a:r>
            <a:r>
              <a:rPr b="0" lang="fr-FR" sz="1600" spc="-1" strike="noStrike" baseline="30000">
                <a:solidFill>
                  <a:schemeClr val="dk1"/>
                </a:solidFill>
                <a:latin typeface="Arial"/>
              </a:rPr>
              <a:t>ère</a:t>
            </a: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 et terminale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1" name="Larme 9"/>
          <p:cNvSpPr/>
          <p:nvPr/>
        </p:nvSpPr>
        <p:spPr>
          <a:xfrm>
            <a:off x="1174680" y="4619520"/>
            <a:ext cx="304560" cy="304560"/>
          </a:xfrm>
          <a:prstGeom prst="teardrop">
            <a:avLst>
              <a:gd name="adj" fmla="val 100000"/>
            </a:avLst>
          </a:prstGeom>
          <a:solidFill>
            <a:srgbClr val="178dbb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2" name="ZoneTexte 5"/>
          <p:cNvSpPr/>
          <p:nvPr/>
        </p:nvSpPr>
        <p:spPr>
          <a:xfrm>
            <a:off x="1582560" y="4583160"/>
            <a:ext cx="2695320" cy="14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800" spc="-1" strike="noStrike">
                <a:solidFill>
                  <a:schemeClr val="dk1"/>
                </a:solidFill>
                <a:latin typeface="Arial"/>
              </a:rPr>
              <a:t>30% de la note finale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Epreuves communes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2 séries en 1</a:t>
            </a:r>
            <a:r>
              <a:rPr b="0" lang="fr-FR" sz="1600" spc="-1" strike="noStrike" baseline="30000">
                <a:solidFill>
                  <a:schemeClr val="dk1"/>
                </a:solidFill>
                <a:latin typeface="Arial"/>
              </a:rPr>
              <a:t>ère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1 série en terminale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3" name="Larme 11"/>
          <p:cNvSpPr/>
          <p:nvPr/>
        </p:nvSpPr>
        <p:spPr>
          <a:xfrm>
            <a:off x="8050320" y="4735440"/>
            <a:ext cx="304560" cy="304560"/>
          </a:xfrm>
          <a:prstGeom prst="teardrop">
            <a:avLst>
              <a:gd name="adj" fmla="val 100000"/>
            </a:avLst>
          </a:prstGeom>
          <a:solidFill>
            <a:srgbClr val="38b81a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4" name="Larme 12"/>
          <p:cNvSpPr/>
          <p:nvPr/>
        </p:nvSpPr>
        <p:spPr>
          <a:xfrm>
            <a:off x="8077320" y="3089160"/>
            <a:ext cx="304560" cy="304560"/>
          </a:xfrm>
          <a:prstGeom prst="teardrop">
            <a:avLst>
              <a:gd name="adj" fmla="val 100000"/>
            </a:avLst>
          </a:prstGeom>
          <a:solidFill>
            <a:srgbClr val="38b81a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5" name="ZoneTexte 8"/>
          <p:cNvSpPr/>
          <p:nvPr/>
        </p:nvSpPr>
        <p:spPr>
          <a:xfrm>
            <a:off x="8493120" y="3071880"/>
            <a:ext cx="3095280" cy="73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800" spc="-1" strike="noStrike">
                <a:solidFill>
                  <a:schemeClr val="dk1"/>
                </a:solidFill>
                <a:latin typeface="Arial"/>
              </a:rPr>
              <a:t>1 épreuve anticipée en 1</a:t>
            </a:r>
            <a:r>
              <a:rPr b="1" lang="fr-FR" sz="1800" spc="-1" strike="noStrike" baseline="30000">
                <a:solidFill>
                  <a:schemeClr val="dk1"/>
                </a:solidFill>
                <a:latin typeface="Arial"/>
              </a:rPr>
              <a:t>ère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Français  écrit et oral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6" name="ZoneTexte 10"/>
          <p:cNvSpPr/>
          <p:nvPr/>
        </p:nvSpPr>
        <p:spPr>
          <a:xfrm>
            <a:off x="8493120" y="4735440"/>
            <a:ext cx="3595320" cy="150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800" spc="-1" strike="noStrike">
                <a:solidFill>
                  <a:schemeClr val="dk1"/>
                </a:solidFill>
                <a:latin typeface="Arial"/>
              </a:rPr>
              <a:t>4 épreuves finales en terminale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Enseignement de spécialité(2)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Philosophie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Oral fina</a:t>
            </a: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7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technologique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9" name="Rectangle 92"/>
          <p:cNvSpPr/>
          <p:nvPr/>
        </p:nvSpPr>
        <p:spPr>
          <a:xfrm>
            <a:off x="2849400" y="2192400"/>
            <a:ext cx="7643520" cy="38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ctr">
            <a:noAutofit/>
          </a:bodyPr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i="1" lang="fr-FR" sz="2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Curiosité pour </a:t>
            </a:r>
            <a:r>
              <a:rPr b="1" i="1" lang="fr-FR" sz="2800" spc="-1" strike="noStrike">
                <a:solidFill>
                  <a:srgbClr val="38b81a"/>
                </a:solidFill>
                <a:latin typeface="Arial"/>
              </a:rPr>
              <a:t>un domaine d’activité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5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Goût pour </a:t>
            </a:r>
            <a:r>
              <a:rPr b="1" i="1" lang="fr-FR" sz="2800" spc="-1" strike="noStrike">
                <a:solidFill>
                  <a:srgbClr val="38b81a"/>
                </a:solidFill>
                <a:latin typeface="Arial"/>
              </a:rPr>
              <a:t>les enseignements appliqués 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Observation       Expérimentation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1" i="1" lang="fr-FR" sz="2400" spc="-1" strike="noStrike">
                <a:solidFill>
                  <a:schemeClr val="dk1"/>
                </a:solidFill>
                <a:latin typeface="Arial"/>
              </a:rPr>
              <a:t>(pédagogie de projet)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5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</a:rPr>
              <a:t>Nécessite </a:t>
            </a:r>
            <a:r>
              <a:rPr b="1" i="1" lang="fr-FR" sz="2800" spc="-1" strike="noStrike">
                <a:solidFill>
                  <a:srgbClr val="38b81a"/>
                </a:solidFill>
                <a:latin typeface="Arial"/>
              </a:rPr>
              <a:t>une poursuite d’études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0" name="Text Box 4"/>
          <p:cNvSpPr/>
          <p:nvPr/>
        </p:nvSpPr>
        <p:spPr>
          <a:xfrm>
            <a:off x="2674800" y="1539720"/>
            <a:ext cx="885960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spAutoFit/>
          </a:bodyPr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</a:rPr>
              <a:t>CHOISIR LA VOIE TECHNOLOGIQUE </a:t>
            </a:r>
            <a:r>
              <a:rPr b="1" lang="fr-FR" sz="32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1" name="Picture 13" descr=""/>
          <p:cNvPicPr/>
          <p:nvPr/>
        </p:nvPicPr>
        <p:blipFill>
          <a:blip r:embed="rId1"/>
          <a:stretch/>
        </p:blipFill>
        <p:spPr>
          <a:xfrm>
            <a:off x="1496880" y="1263600"/>
            <a:ext cx="1177560" cy="1153800"/>
          </a:xfrm>
          <a:prstGeom prst="rect">
            <a:avLst/>
          </a:prstGeom>
          <a:ln w="0">
            <a:noFill/>
          </a:ln>
        </p:spPr>
      </p:pic>
      <p:sp>
        <p:nvSpPr>
          <p:cNvPr id="2022" name="Line 11"/>
          <p:cNvSpPr/>
          <p:nvPr/>
        </p:nvSpPr>
        <p:spPr>
          <a:xfrm>
            <a:off x="6040080" y="4089240"/>
            <a:ext cx="433440" cy="360"/>
          </a:xfrm>
          <a:prstGeom prst="line">
            <a:avLst/>
          </a:prstGeom>
          <a:ln w="9524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tIns="54360" bIns="-5436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3" name="Flèche droite 1"/>
          <p:cNvSpPr/>
          <p:nvPr/>
        </p:nvSpPr>
        <p:spPr>
          <a:xfrm>
            <a:off x="2490840" y="2701800"/>
            <a:ext cx="672840" cy="242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1a117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4" name="Flèche droite 7"/>
          <p:cNvSpPr/>
          <p:nvPr/>
        </p:nvSpPr>
        <p:spPr>
          <a:xfrm>
            <a:off x="2490840" y="3613320"/>
            <a:ext cx="672840" cy="240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1a117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5" name="Flèche droite 8"/>
          <p:cNvSpPr/>
          <p:nvPr/>
        </p:nvSpPr>
        <p:spPr>
          <a:xfrm>
            <a:off x="2513160" y="5276880"/>
            <a:ext cx="672840" cy="242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1a117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6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Titre 2"/>
          <p:cNvSpPr/>
          <p:nvPr/>
        </p:nvSpPr>
        <p:spPr>
          <a:xfrm>
            <a:off x="287280" y="220680"/>
            <a:ext cx="891180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professionnelle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2" name="Text Box 2"/>
          <p:cNvSpPr/>
          <p:nvPr/>
        </p:nvSpPr>
        <p:spPr>
          <a:xfrm>
            <a:off x="900000" y="2552760"/>
            <a:ext cx="7995960" cy="19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 defTabSz="44928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4800" spc="-1" strike="noStrike">
                <a:solidFill>
                  <a:srgbClr val="3f1c6a"/>
                </a:solidFill>
                <a:latin typeface="Albertus Medium"/>
              </a:rPr>
              <a:t>La voie professionnelle</a:t>
            </a:r>
            <a:r>
              <a:rPr b="0" lang="fr-FR" sz="5400" spc="-1" strike="noStrike">
                <a:solidFill>
                  <a:srgbClr val="3f1c6a"/>
                </a:solidFill>
                <a:latin typeface="Albertus Medium"/>
              </a:rPr>
              <a:t> … 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3" name="Rectangle 6" descr=""/>
          <p:cNvPicPr/>
          <p:nvPr/>
        </p:nvPicPr>
        <p:blipFill>
          <a:blip r:embed="rId1"/>
          <a:stretch/>
        </p:blipFill>
        <p:spPr>
          <a:xfrm>
            <a:off x="42840" y="1341360"/>
            <a:ext cx="8368920" cy="2839680"/>
          </a:xfrm>
          <a:prstGeom prst="rect">
            <a:avLst/>
          </a:prstGeom>
          <a:ln w="0">
            <a:noFill/>
          </a:ln>
        </p:spPr>
      </p:pic>
      <p:sp>
        <p:nvSpPr>
          <p:cNvPr id="1784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2019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Après la 2</a:t>
            </a:r>
            <a:r>
              <a:rPr b="1" lang="fr-FR" sz="2800" spc="-1" strike="noStrike" baseline="30000">
                <a:solidFill>
                  <a:srgbClr val="f2f2f2"/>
                </a:solidFill>
                <a:latin typeface="Arial"/>
              </a:rPr>
              <a:t>nde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GT : </a:t>
            </a:r>
            <a:r>
              <a:rPr b="1" i="1" lang="fr-FR" sz="2400" spc="-1" strike="noStrike">
                <a:solidFill>
                  <a:srgbClr val="ffc000"/>
                </a:solidFill>
                <a:latin typeface="Arial"/>
              </a:rPr>
              <a:t>les séries technologiques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8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9" name="Diagramme 1" descr=""/>
          <p:cNvPicPr/>
          <p:nvPr/>
        </p:nvPicPr>
        <p:blipFill>
          <a:blip r:embed="rId1"/>
          <a:stretch/>
        </p:blipFill>
        <p:spPr>
          <a:xfrm>
            <a:off x="281160" y="1073160"/>
            <a:ext cx="11702520" cy="554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Titre 2"/>
          <p:cNvSpPr/>
          <p:nvPr/>
        </p:nvSpPr>
        <p:spPr>
          <a:xfrm>
            <a:off x="287280" y="201600"/>
            <a:ext cx="1161072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Après une 2</a:t>
            </a:r>
            <a:r>
              <a:rPr b="1" lang="fr-FR" sz="2800" spc="-1" strike="noStrike" baseline="30000">
                <a:solidFill>
                  <a:srgbClr val="f2f2f2"/>
                </a:solidFill>
                <a:latin typeface="Arial"/>
              </a:rPr>
              <a:t>nde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GT particulière : </a:t>
            </a:r>
            <a:r>
              <a:rPr b="1" i="1" lang="fr-FR" sz="2400" spc="-1" strike="noStrike">
                <a:solidFill>
                  <a:srgbClr val="ffc000"/>
                </a:solidFill>
                <a:latin typeface="Arial"/>
              </a:rPr>
              <a:t>les séries technologiques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1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2" name="Diagramme 1" descr=""/>
          <p:cNvPicPr/>
          <p:nvPr/>
        </p:nvPicPr>
        <p:blipFill>
          <a:blip r:embed="rId1"/>
          <a:stretch/>
        </p:blipFill>
        <p:spPr>
          <a:xfrm>
            <a:off x="2846520" y="1079640"/>
            <a:ext cx="7387920" cy="556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34" name="Rectangle 6" descr=""/>
          <p:cNvPicPr/>
          <p:nvPr/>
        </p:nvPicPr>
        <p:blipFill>
          <a:blip r:embed="rId1"/>
          <a:stretch/>
        </p:blipFill>
        <p:spPr>
          <a:xfrm>
            <a:off x="463680" y="1620720"/>
            <a:ext cx="9405720" cy="2847600"/>
          </a:xfrm>
          <a:prstGeom prst="rect">
            <a:avLst/>
          </a:prstGeom>
          <a:ln w="0">
            <a:noFill/>
          </a:ln>
        </p:spPr>
      </p:pic>
      <p:sp>
        <p:nvSpPr>
          <p:cNvPr id="2035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L’affectation en 2</a:t>
            </a:r>
            <a:r>
              <a:rPr b="1" lang="fr-FR" sz="2800" spc="-1" strike="noStrike" baseline="30000">
                <a:solidFill>
                  <a:srgbClr val="f2f2f2"/>
                </a:solidFill>
                <a:latin typeface="Arial"/>
              </a:rPr>
              <a:t>nde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GT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7" name="Espace réservé du contenu 3" descr=""/>
          <p:cNvPicPr/>
          <p:nvPr/>
        </p:nvPicPr>
        <p:blipFill>
          <a:blip r:embed="rId1"/>
          <a:stretch/>
        </p:blipFill>
        <p:spPr>
          <a:xfrm>
            <a:off x="1736640" y="1085760"/>
            <a:ext cx="9424800" cy="5454360"/>
          </a:xfrm>
          <a:prstGeom prst="rect">
            <a:avLst/>
          </a:prstGeom>
          <a:ln w="0">
            <a:noFill/>
          </a:ln>
        </p:spPr>
      </p:pic>
      <p:sp>
        <p:nvSpPr>
          <p:cNvPr id="2038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Titre 2"/>
          <p:cNvSpPr/>
          <p:nvPr/>
        </p:nvSpPr>
        <p:spPr>
          <a:xfrm>
            <a:off x="287280" y="201600"/>
            <a:ext cx="11170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Les secondes à capacités limitées (effectif contingenté)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0" name="Diagramme 1" descr=""/>
          <p:cNvPicPr/>
          <p:nvPr/>
        </p:nvPicPr>
        <p:blipFill>
          <a:blip r:embed="rId1"/>
          <a:stretch/>
        </p:blipFill>
        <p:spPr>
          <a:xfrm>
            <a:off x="1773360" y="1127160"/>
            <a:ext cx="9795960" cy="5419440"/>
          </a:xfrm>
          <a:prstGeom prst="rect">
            <a:avLst/>
          </a:prstGeom>
          <a:ln w="0">
            <a:noFill/>
          </a:ln>
        </p:spPr>
      </p:pic>
      <p:sp>
        <p:nvSpPr>
          <p:cNvPr id="2041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Calendrier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3" name="Rectangle 6" descr=""/>
          <p:cNvPicPr/>
          <p:nvPr/>
        </p:nvPicPr>
        <p:blipFill>
          <a:blip r:embed="rId1"/>
          <a:stretch/>
        </p:blipFill>
        <p:spPr>
          <a:xfrm>
            <a:off x="463680" y="1620720"/>
            <a:ext cx="9405720" cy="2847600"/>
          </a:xfrm>
          <a:prstGeom prst="rect">
            <a:avLst/>
          </a:prstGeom>
          <a:ln w="0">
            <a:noFill/>
          </a:ln>
        </p:spPr>
      </p:pic>
      <p:sp>
        <p:nvSpPr>
          <p:cNvPr id="2044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Calendrier : 2</a:t>
            </a:r>
            <a:r>
              <a:rPr b="1" lang="fr-FR" sz="2800" spc="-1" strike="noStrike" baseline="30000">
                <a:solidFill>
                  <a:srgbClr val="f2f2f2"/>
                </a:solidFill>
                <a:latin typeface="Arial"/>
              </a:rPr>
              <a:t>ème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trimestre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6" name="Diagramme 2" descr=""/>
          <p:cNvPicPr/>
          <p:nvPr/>
        </p:nvPicPr>
        <p:blipFill>
          <a:blip r:embed="rId1"/>
          <a:stretch/>
        </p:blipFill>
        <p:spPr>
          <a:xfrm>
            <a:off x="1285920" y="1133640"/>
            <a:ext cx="9180000" cy="5035320"/>
          </a:xfrm>
          <a:prstGeom prst="rect">
            <a:avLst/>
          </a:prstGeom>
          <a:ln w="0">
            <a:noFill/>
          </a:ln>
        </p:spPr>
      </p:pic>
      <p:sp>
        <p:nvSpPr>
          <p:cNvPr id="2047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Calendrier : 3</a:t>
            </a:r>
            <a:r>
              <a:rPr b="1" lang="fr-FR" sz="2800" spc="-1" strike="noStrike" baseline="30000">
                <a:solidFill>
                  <a:srgbClr val="f2f2f2"/>
                </a:solidFill>
                <a:latin typeface="Arial"/>
              </a:rPr>
              <a:t>ème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trimestre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9" name="Diagramme 2" descr=""/>
          <p:cNvPicPr/>
          <p:nvPr/>
        </p:nvPicPr>
        <p:blipFill>
          <a:blip r:embed="rId1"/>
          <a:stretch/>
        </p:blipFill>
        <p:spPr>
          <a:xfrm>
            <a:off x="1073160" y="1347840"/>
            <a:ext cx="8418240" cy="4728960"/>
          </a:xfrm>
          <a:prstGeom prst="rect">
            <a:avLst/>
          </a:prstGeom>
          <a:ln w="0">
            <a:noFill/>
          </a:ln>
        </p:spPr>
      </p:pic>
      <p:sp>
        <p:nvSpPr>
          <p:cNvPr id="2050" name="ZoneTexte 2"/>
          <p:cNvSpPr/>
          <p:nvPr/>
        </p:nvSpPr>
        <p:spPr>
          <a:xfrm>
            <a:off x="9131400" y="2266920"/>
            <a:ext cx="1536480" cy="7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fr-FR" sz="1800" spc="-1" strike="noStrike">
                <a:solidFill>
                  <a:schemeClr val="dk1"/>
                </a:solidFill>
                <a:latin typeface="Arial"/>
              </a:rPr>
              <a:t>Inscription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fr-FR" sz="1400" spc="-1" strike="noStrike">
                <a:solidFill>
                  <a:schemeClr val="dk1"/>
                </a:solidFill>
                <a:latin typeface="Arial"/>
              </a:rPr>
              <a:t>(début juillet)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1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En savoir plus…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3" name="Rectangle 6" descr=""/>
          <p:cNvPicPr/>
          <p:nvPr/>
        </p:nvPicPr>
        <p:blipFill>
          <a:blip r:embed="rId1"/>
          <a:stretch/>
        </p:blipFill>
        <p:spPr>
          <a:xfrm>
            <a:off x="463680" y="1620720"/>
            <a:ext cx="9405720" cy="2847600"/>
          </a:xfrm>
          <a:prstGeom prst="rect">
            <a:avLst/>
          </a:prstGeom>
          <a:ln w="0">
            <a:noFill/>
          </a:ln>
        </p:spPr>
      </p:pic>
      <p:sp>
        <p:nvSpPr>
          <p:cNvPr id="2054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Arial"/>
              </a:rPr>
              <a:t>Se documenter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6" name="Text Box 29"/>
          <p:cNvSpPr/>
          <p:nvPr/>
        </p:nvSpPr>
        <p:spPr>
          <a:xfrm>
            <a:off x="531720" y="1297080"/>
            <a:ext cx="112280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f5e7c"/>
                </a:solidFill>
                <a:latin typeface="Arial"/>
              </a:rPr>
              <a:t>Les publications de l’ONISEP collection « PARCOURS »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7" name="Image 5" descr=""/>
          <p:cNvPicPr/>
          <p:nvPr/>
        </p:nvPicPr>
        <p:blipFill>
          <a:blip r:embed="rId1"/>
          <a:stretch/>
        </p:blipFill>
        <p:spPr>
          <a:xfrm>
            <a:off x="531720" y="1909800"/>
            <a:ext cx="1790280" cy="2381040"/>
          </a:xfrm>
          <a:prstGeom prst="rect">
            <a:avLst/>
          </a:prstGeom>
          <a:ln w="0">
            <a:noFill/>
          </a:ln>
        </p:spPr>
      </p:pic>
      <p:pic>
        <p:nvPicPr>
          <p:cNvPr id="2058" name="Image 14" descr=""/>
          <p:cNvPicPr/>
          <p:nvPr/>
        </p:nvPicPr>
        <p:blipFill>
          <a:blip r:embed="rId2"/>
          <a:stretch/>
        </p:blipFill>
        <p:spPr>
          <a:xfrm>
            <a:off x="3708360" y="2146320"/>
            <a:ext cx="1856880" cy="2457000"/>
          </a:xfrm>
          <a:prstGeom prst="rect">
            <a:avLst/>
          </a:prstGeom>
          <a:ln w="0">
            <a:noFill/>
          </a:ln>
        </p:spPr>
      </p:pic>
      <p:pic>
        <p:nvPicPr>
          <p:cNvPr id="2059" name="Image 16" descr=""/>
          <p:cNvPicPr/>
          <p:nvPr/>
        </p:nvPicPr>
        <p:blipFill>
          <a:blip r:embed="rId3"/>
          <a:stretch/>
        </p:blipFill>
        <p:spPr>
          <a:xfrm>
            <a:off x="8175600" y="3706920"/>
            <a:ext cx="1866600" cy="2447640"/>
          </a:xfrm>
          <a:prstGeom prst="rect">
            <a:avLst/>
          </a:prstGeom>
          <a:ln w="0">
            <a:noFill/>
          </a:ln>
        </p:spPr>
      </p:pic>
      <p:pic>
        <p:nvPicPr>
          <p:cNvPr id="2060" name="Image 18" descr=""/>
          <p:cNvPicPr/>
          <p:nvPr/>
        </p:nvPicPr>
        <p:blipFill>
          <a:blip r:embed="rId4"/>
          <a:stretch/>
        </p:blipFill>
        <p:spPr>
          <a:xfrm>
            <a:off x="1652760" y="4173480"/>
            <a:ext cx="1866600" cy="2447640"/>
          </a:xfrm>
          <a:prstGeom prst="rect">
            <a:avLst/>
          </a:prstGeom>
          <a:ln w="0">
            <a:noFill/>
          </a:ln>
        </p:spPr>
      </p:pic>
      <p:pic>
        <p:nvPicPr>
          <p:cNvPr id="2061" name="Picture 12" descr=""/>
          <p:cNvPicPr/>
          <p:nvPr/>
        </p:nvPicPr>
        <p:blipFill>
          <a:blip r:embed="rId5"/>
          <a:stretch/>
        </p:blipFill>
        <p:spPr>
          <a:xfrm>
            <a:off x="6053040" y="2500200"/>
            <a:ext cx="1856880" cy="2480760"/>
          </a:xfrm>
          <a:prstGeom prst="rect">
            <a:avLst/>
          </a:prstGeom>
          <a:ln w="0">
            <a:noFill/>
          </a:ln>
        </p:spPr>
      </p:pic>
      <p:sp>
        <p:nvSpPr>
          <p:cNvPr id="2062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3" name="Picture 2" descr=""/>
          <p:cNvPicPr/>
          <p:nvPr/>
        </p:nvPicPr>
        <p:blipFill>
          <a:blip r:embed="rId6"/>
          <a:stretch/>
        </p:blipFill>
        <p:spPr>
          <a:xfrm>
            <a:off x="9866160" y="1762200"/>
            <a:ext cx="1863360" cy="24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Titre 2"/>
          <p:cNvSpPr/>
          <p:nvPr/>
        </p:nvSpPr>
        <p:spPr>
          <a:xfrm>
            <a:off x="287280" y="22068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Choisir la voie professionnelle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6" name="Diagramme 4" descr=""/>
          <p:cNvPicPr/>
          <p:nvPr/>
        </p:nvPicPr>
        <p:blipFill>
          <a:blip r:embed="rId1"/>
          <a:stretch/>
        </p:blipFill>
        <p:spPr>
          <a:xfrm>
            <a:off x="1822320" y="1116000"/>
            <a:ext cx="8942040" cy="5417640"/>
          </a:xfrm>
          <a:prstGeom prst="rect">
            <a:avLst/>
          </a:prstGeom>
          <a:ln w="0">
            <a:noFill/>
          </a:ln>
        </p:spPr>
      </p:pic>
      <p:sp>
        <p:nvSpPr>
          <p:cNvPr id="1787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2019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La voie professionnelle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9" name="Oval 10" descr=""/>
          <p:cNvPicPr/>
          <p:nvPr/>
        </p:nvPicPr>
        <p:blipFill>
          <a:blip r:embed="rId1"/>
          <a:stretch/>
        </p:blipFill>
        <p:spPr>
          <a:xfrm>
            <a:off x="2835360" y="2182680"/>
            <a:ext cx="3717720" cy="761760"/>
          </a:xfrm>
          <a:prstGeom prst="rect">
            <a:avLst/>
          </a:prstGeom>
          <a:ln w="0">
            <a:noFill/>
          </a:ln>
        </p:spPr>
      </p:pic>
      <p:sp>
        <p:nvSpPr>
          <p:cNvPr id="1790" name="Text Box 13"/>
          <p:cNvSpPr/>
          <p:nvPr/>
        </p:nvSpPr>
        <p:spPr>
          <a:xfrm>
            <a:off x="2093760" y="865080"/>
            <a:ext cx="33112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993300"/>
                </a:solidFill>
                <a:latin typeface="Tahoma"/>
              </a:rPr>
              <a:t>Enseignement supérieur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91" name="Text Box 14"/>
          <p:cNvGrpSpPr/>
          <p:nvPr/>
        </p:nvGrpSpPr>
        <p:grpSpPr>
          <a:xfrm>
            <a:off x="6943680" y="1243080"/>
            <a:ext cx="2206440" cy="609120"/>
            <a:chOff x="6943680" y="1243080"/>
            <a:chExt cx="2206440" cy="609120"/>
          </a:xfrm>
        </p:grpSpPr>
        <p:pic>
          <p:nvPicPr>
            <p:cNvPr id="1792" name="Text Box 14" descr=""/>
            <p:cNvPicPr/>
            <p:nvPr/>
          </p:nvPicPr>
          <p:blipFill>
            <a:blip r:embed="rId2"/>
            <a:stretch/>
          </p:blipFill>
          <p:spPr>
            <a:xfrm>
              <a:off x="6943680" y="1243080"/>
              <a:ext cx="2206440" cy="609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93" name="Shape 57350"/>
            <p:cNvSpPr/>
            <p:nvPr/>
          </p:nvSpPr>
          <p:spPr>
            <a:xfrm>
              <a:off x="7002360" y="1305000"/>
              <a:ext cx="20887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800" spc="-1" strike="noStrike">
                  <a:solidFill>
                    <a:schemeClr val="dk1"/>
                  </a:solidFill>
                  <a:latin typeface="Tahoma"/>
                </a:rPr>
                <a:t>Vie active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94" name="Line 15"/>
          <p:cNvSpPr/>
          <p:nvPr/>
        </p:nvSpPr>
        <p:spPr>
          <a:xfrm flipV="1">
            <a:off x="6143400" y="1676160"/>
            <a:ext cx="581040" cy="434880"/>
          </a:xfrm>
          <a:prstGeom prst="line">
            <a:avLst/>
          </a:prstGeom>
          <a:ln w="12700">
            <a:solidFill>
              <a:srgbClr val="0000ff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5" name="Oval 19"/>
          <p:cNvSpPr/>
          <p:nvPr/>
        </p:nvSpPr>
        <p:spPr>
          <a:xfrm>
            <a:off x="7794720" y="3357720"/>
            <a:ext cx="1142640" cy="609120"/>
          </a:xfrm>
          <a:prstGeom prst="ellipse">
            <a:avLst/>
          </a:prstGeom>
          <a:solidFill>
            <a:srgbClr val="cbdd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fr-FR" sz="2000" spc="-1" strike="noStrike">
                <a:solidFill>
                  <a:schemeClr val="dk1"/>
                </a:solidFill>
                <a:latin typeface="Tahoma"/>
              </a:rPr>
              <a:t>CAP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6" name="Oval 27" descr=""/>
          <p:cNvPicPr/>
          <p:nvPr/>
        </p:nvPicPr>
        <p:blipFill>
          <a:blip r:embed="rId3"/>
          <a:stretch/>
        </p:blipFill>
        <p:spPr>
          <a:xfrm>
            <a:off x="2633760" y="1096920"/>
            <a:ext cx="1603080" cy="688680"/>
          </a:xfrm>
          <a:prstGeom prst="rect">
            <a:avLst/>
          </a:prstGeom>
          <a:ln w="0">
            <a:noFill/>
          </a:ln>
        </p:spPr>
      </p:pic>
      <p:sp>
        <p:nvSpPr>
          <p:cNvPr id="1797" name="Line 71"/>
          <p:cNvSpPr/>
          <p:nvPr/>
        </p:nvSpPr>
        <p:spPr>
          <a:xfrm flipV="1">
            <a:off x="8658000" y="2707920"/>
            <a:ext cx="1816200" cy="505080"/>
          </a:xfrm>
          <a:prstGeom prst="line">
            <a:avLst/>
          </a:prstGeom>
          <a:ln w="9524">
            <a:solidFill>
              <a:srgbClr val="31b4e6"/>
            </a:solidFill>
            <a:prstDash val="dash"/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798" name="Text Box 9"/>
          <p:cNvGrpSpPr/>
          <p:nvPr/>
        </p:nvGrpSpPr>
        <p:grpSpPr>
          <a:xfrm>
            <a:off x="2792520" y="3108240"/>
            <a:ext cx="3736440" cy="834840"/>
            <a:chOff x="2792520" y="3108240"/>
            <a:chExt cx="3736440" cy="834840"/>
          </a:xfrm>
        </p:grpSpPr>
        <p:pic>
          <p:nvPicPr>
            <p:cNvPr id="1799" name="Text Box 9" descr=""/>
            <p:cNvPicPr/>
            <p:nvPr/>
          </p:nvPicPr>
          <p:blipFill>
            <a:blip r:embed="rId4"/>
            <a:stretch/>
          </p:blipFill>
          <p:spPr>
            <a:xfrm>
              <a:off x="2792520" y="3108240"/>
              <a:ext cx="3736440" cy="834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00" name="Shape 57357"/>
            <p:cNvSpPr/>
            <p:nvPr/>
          </p:nvSpPr>
          <p:spPr>
            <a:xfrm>
              <a:off x="2873520" y="3139920"/>
              <a:ext cx="357804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chemeClr val="dk1"/>
                  </a:solidFill>
                  <a:latin typeface="Tahoma"/>
                </a:rPr>
                <a:t>Terminale professionnelle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01" name="Text Box 66"/>
          <p:cNvGrpSpPr/>
          <p:nvPr/>
        </p:nvGrpSpPr>
        <p:grpSpPr>
          <a:xfrm>
            <a:off x="2792520" y="4979880"/>
            <a:ext cx="3730320" cy="834840"/>
            <a:chOff x="2792520" y="4979880"/>
            <a:chExt cx="3730320" cy="834840"/>
          </a:xfrm>
        </p:grpSpPr>
        <p:pic>
          <p:nvPicPr>
            <p:cNvPr id="1802" name="Text Box 66" descr=""/>
            <p:cNvPicPr/>
            <p:nvPr/>
          </p:nvPicPr>
          <p:blipFill>
            <a:blip r:embed="rId5"/>
            <a:stretch/>
          </p:blipFill>
          <p:spPr>
            <a:xfrm>
              <a:off x="2792520" y="4979880"/>
              <a:ext cx="3730320" cy="834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03" name="Shape 57360"/>
            <p:cNvSpPr/>
            <p:nvPr/>
          </p:nvSpPr>
          <p:spPr>
            <a:xfrm>
              <a:off x="2849400" y="5011560"/>
              <a:ext cx="361116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chemeClr val="dk1"/>
                  </a:solidFill>
                  <a:latin typeface="Tahoma"/>
                </a:rPr>
                <a:t>Seconde professionnelle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04" name="Line 15"/>
          <p:cNvSpPr/>
          <p:nvPr/>
        </p:nvSpPr>
        <p:spPr>
          <a:xfrm flipH="1" flipV="1">
            <a:off x="3740040" y="1711080"/>
            <a:ext cx="404640" cy="399960"/>
          </a:xfrm>
          <a:prstGeom prst="line">
            <a:avLst/>
          </a:prstGeom>
          <a:ln w="12700">
            <a:solidFill>
              <a:srgbClr val="0000ff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805" name="Text Box 66"/>
          <p:cNvGrpSpPr/>
          <p:nvPr/>
        </p:nvGrpSpPr>
        <p:grpSpPr>
          <a:xfrm>
            <a:off x="7315200" y="4121280"/>
            <a:ext cx="2571480" cy="834840"/>
            <a:chOff x="7315200" y="4121280"/>
            <a:chExt cx="2571480" cy="834840"/>
          </a:xfrm>
        </p:grpSpPr>
        <p:pic>
          <p:nvPicPr>
            <p:cNvPr id="1806" name="Text Box 66" descr=""/>
            <p:cNvPicPr/>
            <p:nvPr/>
          </p:nvPicPr>
          <p:blipFill>
            <a:blip r:embed="rId6"/>
            <a:stretch/>
          </p:blipFill>
          <p:spPr>
            <a:xfrm>
              <a:off x="7315200" y="4121280"/>
              <a:ext cx="2571480" cy="834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07" name="Shape 57364"/>
            <p:cNvSpPr/>
            <p:nvPr/>
          </p:nvSpPr>
          <p:spPr>
            <a:xfrm>
              <a:off x="7434360" y="4149720"/>
              <a:ext cx="233964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chemeClr val="lt1"/>
                  </a:solidFill>
                  <a:latin typeface="Tahoma"/>
                </a:rPr>
                <a:t>2ème année CAP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08" name="Text Box 66"/>
          <p:cNvGrpSpPr/>
          <p:nvPr/>
        </p:nvGrpSpPr>
        <p:grpSpPr>
          <a:xfrm>
            <a:off x="7400880" y="4979880"/>
            <a:ext cx="2437920" cy="840960"/>
            <a:chOff x="7400880" y="4979880"/>
            <a:chExt cx="2437920" cy="840960"/>
          </a:xfrm>
        </p:grpSpPr>
        <p:pic>
          <p:nvPicPr>
            <p:cNvPr id="1809" name="Text Box 66" descr=""/>
            <p:cNvPicPr/>
            <p:nvPr/>
          </p:nvPicPr>
          <p:blipFill>
            <a:blip r:embed="rId7"/>
            <a:stretch/>
          </p:blipFill>
          <p:spPr>
            <a:xfrm>
              <a:off x="7400880" y="4979880"/>
              <a:ext cx="2437920" cy="840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10" name="Shape 57367"/>
            <p:cNvSpPr/>
            <p:nvPr/>
          </p:nvSpPr>
          <p:spPr>
            <a:xfrm>
              <a:off x="7462800" y="5011560"/>
              <a:ext cx="231120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chemeClr val="lt1"/>
                  </a:solidFill>
                  <a:latin typeface="Tahoma"/>
                </a:rPr>
                <a:t>1ère année CAP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11" name="Rectangle 26"/>
          <p:cNvGrpSpPr/>
          <p:nvPr/>
        </p:nvGrpSpPr>
        <p:grpSpPr>
          <a:xfrm>
            <a:off x="9515520" y="1719360"/>
            <a:ext cx="2103120" cy="956880"/>
            <a:chOff x="9515520" y="1719360"/>
            <a:chExt cx="2103120" cy="956880"/>
          </a:xfrm>
        </p:grpSpPr>
        <p:pic>
          <p:nvPicPr>
            <p:cNvPr id="1812" name="Rectangle 26" descr=""/>
            <p:cNvPicPr/>
            <p:nvPr/>
          </p:nvPicPr>
          <p:blipFill>
            <a:blip r:embed="rId8"/>
            <a:stretch/>
          </p:blipFill>
          <p:spPr>
            <a:xfrm>
              <a:off x="9515520" y="1719360"/>
              <a:ext cx="2103120" cy="956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13" name="Shape 57370"/>
            <p:cNvSpPr/>
            <p:nvPr/>
          </p:nvSpPr>
          <p:spPr>
            <a:xfrm>
              <a:off x="9674280" y="1749600"/>
              <a:ext cx="1775880" cy="84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ctr">
              <a:noAutofit/>
            </a:bodyPr>
            <a:p>
              <a:pPr algn="ctr" defTabSz="457200">
                <a:lnSpc>
                  <a:spcPct val="5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Formations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457200">
                <a:lnSpc>
                  <a:spcPct val="5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complémentaires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14" name="Line 15"/>
          <p:cNvSpPr/>
          <p:nvPr/>
        </p:nvSpPr>
        <p:spPr>
          <a:xfrm flipV="1">
            <a:off x="8165880" y="1895400"/>
            <a:ext cx="360" cy="1353960"/>
          </a:xfrm>
          <a:prstGeom prst="line">
            <a:avLst/>
          </a:prstGeom>
          <a:ln w="12700">
            <a:solidFill>
              <a:srgbClr val="0000ff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5" name="Line 71"/>
          <p:cNvSpPr/>
          <p:nvPr/>
        </p:nvSpPr>
        <p:spPr>
          <a:xfrm flipH="1">
            <a:off x="6570360" y="3933720"/>
            <a:ext cx="863640" cy="574560"/>
          </a:xfrm>
          <a:prstGeom prst="line">
            <a:avLst/>
          </a:prstGeom>
          <a:ln w="9524">
            <a:solidFill>
              <a:srgbClr val="31b4e6"/>
            </a:solidFill>
            <a:prstDash val="dash"/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6" name="Text Box 20"/>
          <p:cNvSpPr/>
          <p:nvPr/>
        </p:nvSpPr>
        <p:spPr>
          <a:xfrm>
            <a:off x="6570720" y="4083120"/>
            <a:ext cx="282240" cy="30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31400" bIns="22320" anchor="t">
            <a:spAutoFit/>
          </a:bodyPr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chemeClr val="dk1"/>
                </a:solidFill>
                <a:latin typeface="Arial"/>
              </a:rPr>
              <a:t>*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7" name="Text Box 21"/>
          <p:cNvSpPr/>
          <p:nvPr/>
        </p:nvSpPr>
        <p:spPr>
          <a:xfrm>
            <a:off x="531720" y="6423120"/>
            <a:ext cx="9143640" cy="30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31400" bIns="22320" anchor="t">
            <a:spAutoFit/>
          </a:bodyPr>
          <a:p>
            <a:pPr defTabSz="457200">
              <a:lnSpc>
                <a:spcPct val="5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chemeClr val="dk1"/>
                </a:solidFill>
                <a:latin typeface="Arial"/>
              </a:rPr>
              <a:t>*</a:t>
            </a:r>
            <a:r>
              <a:rPr b="1" lang="fr-FR" sz="1000" spc="-1" strike="noStrike">
                <a:solidFill>
                  <a:schemeClr val="dk1"/>
                </a:solidFill>
                <a:latin typeface="Arial"/>
              </a:rPr>
              <a:t> L’admission n’est pas systématique. Elle dépend du nombre de places et de l’adéquation</a:t>
            </a:r>
            <a:r>
              <a:rPr b="1" lang="fr-FR" sz="1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fr-FR" sz="1000" spc="-1" strike="noStrike">
                <a:solidFill>
                  <a:schemeClr val="dk1"/>
                </a:solidFill>
                <a:latin typeface="Arial"/>
              </a:rPr>
              <a:t>entre le CAP obtenu  et la 1</a:t>
            </a:r>
            <a:r>
              <a:rPr b="1" lang="fr-FR" sz="1000" spc="-1" strike="noStrike" baseline="30000">
                <a:solidFill>
                  <a:schemeClr val="dk1"/>
                </a:solidFill>
                <a:latin typeface="Arial"/>
              </a:rPr>
              <a:t>ère</a:t>
            </a:r>
            <a:r>
              <a:rPr b="1" lang="fr-FR" sz="1000" spc="-1" strike="noStrike">
                <a:solidFill>
                  <a:schemeClr val="dk1"/>
                </a:solidFill>
                <a:latin typeface="Arial"/>
              </a:rPr>
              <a:t> pro sollicitée.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18" name="Text Box 66"/>
          <p:cNvGrpSpPr/>
          <p:nvPr/>
        </p:nvGrpSpPr>
        <p:grpSpPr>
          <a:xfrm>
            <a:off x="2792520" y="4005360"/>
            <a:ext cx="3717720" cy="834840"/>
            <a:chOff x="2792520" y="4005360"/>
            <a:chExt cx="3717720" cy="834840"/>
          </a:xfrm>
        </p:grpSpPr>
        <p:pic>
          <p:nvPicPr>
            <p:cNvPr id="1819" name="Text Box 66" descr=""/>
            <p:cNvPicPr/>
            <p:nvPr/>
          </p:nvPicPr>
          <p:blipFill>
            <a:blip r:embed="rId9"/>
            <a:stretch/>
          </p:blipFill>
          <p:spPr>
            <a:xfrm>
              <a:off x="2792520" y="4005360"/>
              <a:ext cx="3717720" cy="834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20" name="Shape 57377"/>
            <p:cNvSpPr/>
            <p:nvPr/>
          </p:nvSpPr>
          <p:spPr>
            <a:xfrm>
              <a:off x="2849400" y="4035600"/>
              <a:ext cx="360180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chemeClr val="dk1"/>
                  </a:solidFill>
                  <a:latin typeface="Tahoma"/>
                </a:rPr>
                <a:t>Première professionnelle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21" name="Line 15"/>
          <p:cNvSpPr/>
          <p:nvPr/>
        </p:nvSpPr>
        <p:spPr>
          <a:xfrm flipH="1" flipV="1">
            <a:off x="2093760" y="1747800"/>
            <a:ext cx="455760" cy="363240"/>
          </a:xfrm>
          <a:prstGeom prst="line">
            <a:avLst/>
          </a:prstGeom>
          <a:ln w="12700">
            <a:solidFill>
              <a:srgbClr val="0000ff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822" name="Rectangle 26"/>
          <p:cNvGrpSpPr/>
          <p:nvPr/>
        </p:nvGrpSpPr>
        <p:grpSpPr>
          <a:xfrm>
            <a:off x="146160" y="1073160"/>
            <a:ext cx="2103120" cy="791640"/>
            <a:chOff x="146160" y="1073160"/>
            <a:chExt cx="2103120" cy="791640"/>
          </a:xfrm>
        </p:grpSpPr>
        <p:pic>
          <p:nvPicPr>
            <p:cNvPr id="1823" name="Rectangle 26" descr=""/>
            <p:cNvPicPr/>
            <p:nvPr/>
          </p:nvPicPr>
          <p:blipFill>
            <a:blip r:embed="rId10"/>
            <a:stretch/>
          </p:blipFill>
          <p:spPr>
            <a:xfrm>
              <a:off x="146160" y="1073160"/>
              <a:ext cx="2103120" cy="791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24" name="Shape 57381"/>
            <p:cNvSpPr/>
            <p:nvPr/>
          </p:nvSpPr>
          <p:spPr>
            <a:xfrm>
              <a:off x="320760" y="1103400"/>
              <a:ext cx="1755360" cy="60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ctr">
              <a:noAutofit/>
            </a:bodyPr>
            <a:p>
              <a:pPr algn="ctr" defTabSz="457200">
                <a:lnSpc>
                  <a:spcPct val="5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Formations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457200">
                <a:lnSpc>
                  <a:spcPct val="5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complémentaires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25" name="Rectangle 14"/>
          <p:cNvGrpSpPr/>
          <p:nvPr/>
        </p:nvGrpSpPr>
        <p:grpSpPr>
          <a:xfrm>
            <a:off x="165240" y="5699160"/>
            <a:ext cx="9727920" cy="883800"/>
            <a:chOff x="165240" y="5699160"/>
            <a:chExt cx="9727920" cy="883800"/>
          </a:xfrm>
        </p:grpSpPr>
        <p:pic>
          <p:nvPicPr>
            <p:cNvPr id="1826" name="Rectangle 14" descr=""/>
            <p:cNvPicPr/>
            <p:nvPr/>
          </p:nvPicPr>
          <p:blipFill>
            <a:blip r:embed="rId11"/>
            <a:stretch/>
          </p:blipFill>
          <p:spPr>
            <a:xfrm>
              <a:off x="165240" y="5699160"/>
              <a:ext cx="9727920" cy="883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27" name="Shape 57384"/>
            <p:cNvSpPr/>
            <p:nvPr/>
          </p:nvSpPr>
          <p:spPr>
            <a:xfrm>
              <a:off x="287280" y="5848200"/>
              <a:ext cx="9486720" cy="51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marL="343080" indent="-343080"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2000" spc="-1" strike="noStrike">
                  <a:solidFill>
                    <a:schemeClr val="dk1"/>
                  </a:solidFill>
                  <a:latin typeface="Century Gothic"/>
                </a:rPr>
                <a:t>   </a:t>
              </a:r>
              <a:r>
                <a:rPr b="1" lang="fr-FR" sz="2400" spc="-1" strike="noStrike">
                  <a:solidFill>
                    <a:schemeClr val="lt1"/>
                  </a:solidFill>
                  <a:latin typeface="Century Gothic"/>
                </a:rPr>
                <a:t>Classe de TROISIEME</a:t>
              </a:r>
              <a:endParaRPr b="0" lang="fr-FR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28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29" name="Text Box 66"/>
          <p:cNvGrpSpPr/>
          <p:nvPr/>
        </p:nvGrpSpPr>
        <p:grpSpPr>
          <a:xfrm>
            <a:off x="255600" y="4979880"/>
            <a:ext cx="2487240" cy="993240"/>
            <a:chOff x="255600" y="4979880"/>
            <a:chExt cx="2487240" cy="993240"/>
          </a:xfrm>
        </p:grpSpPr>
        <p:pic>
          <p:nvPicPr>
            <p:cNvPr id="1830" name="Text Box 66" descr=""/>
            <p:cNvPicPr/>
            <p:nvPr/>
          </p:nvPicPr>
          <p:blipFill>
            <a:blip r:embed="rId12"/>
            <a:stretch/>
          </p:blipFill>
          <p:spPr>
            <a:xfrm>
              <a:off x="255600" y="4979880"/>
              <a:ext cx="2487240" cy="993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1" name="Shape 57388"/>
            <p:cNvSpPr/>
            <p:nvPr/>
          </p:nvSpPr>
          <p:spPr>
            <a:xfrm>
              <a:off x="320760" y="5011560"/>
              <a:ext cx="236340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ctr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2000" spc="-1" strike="noStrike">
                  <a:solidFill>
                    <a:schemeClr val="dk1"/>
                  </a:solidFill>
                  <a:latin typeface="Tahoma"/>
                </a:rPr>
                <a:t>2nd pro. commune 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32" name="Flèche vers le haut 26"/>
          <p:cNvSpPr/>
          <p:nvPr/>
        </p:nvSpPr>
        <p:spPr>
          <a:xfrm flipH="1">
            <a:off x="1417680" y="4808520"/>
            <a:ext cx="142560" cy="1947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833" name="Text Box 66"/>
          <p:cNvGrpSpPr/>
          <p:nvPr/>
        </p:nvGrpSpPr>
        <p:grpSpPr>
          <a:xfrm>
            <a:off x="1066680" y="4005360"/>
            <a:ext cx="894960" cy="883800"/>
            <a:chOff x="1066680" y="4005360"/>
            <a:chExt cx="894960" cy="883800"/>
          </a:xfrm>
        </p:grpSpPr>
        <p:pic>
          <p:nvPicPr>
            <p:cNvPr id="1834" name="Text Box 66" descr=""/>
            <p:cNvPicPr/>
            <p:nvPr/>
          </p:nvPicPr>
          <p:blipFill>
            <a:blip r:embed="rId13"/>
            <a:stretch/>
          </p:blipFill>
          <p:spPr>
            <a:xfrm>
              <a:off x="1066680" y="4005360"/>
              <a:ext cx="894960" cy="883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5" name="Shape 57392"/>
            <p:cNvSpPr/>
            <p:nvPr/>
          </p:nvSpPr>
          <p:spPr>
            <a:xfrm>
              <a:off x="1127160" y="4035600"/>
              <a:ext cx="72360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1ère pro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36" name="Text Box 66"/>
          <p:cNvGrpSpPr/>
          <p:nvPr/>
        </p:nvGrpSpPr>
        <p:grpSpPr>
          <a:xfrm>
            <a:off x="1889280" y="4011480"/>
            <a:ext cx="890280" cy="883800"/>
            <a:chOff x="1889280" y="4011480"/>
            <a:chExt cx="890280" cy="883800"/>
          </a:xfrm>
        </p:grpSpPr>
        <p:pic>
          <p:nvPicPr>
            <p:cNvPr id="1837" name="Text Box 66" descr=""/>
            <p:cNvPicPr/>
            <p:nvPr/>
          </p:nvPicPr>
          <p:blipFill>
            <a:blip r:embed="rId14"/>
            <a:stretch/>
          </p:blipFill>
          <p:spPr>
            <a:xfrm>
              <a:off x="1889280" y="4011480"/>
              <a:ext cx="890280" cy="883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8" name="Shape 57395"/>
            <p:cNvSpPr/>
            <p:nvPr/>
          </p:nvSpPr>
          <p:spPr>
            <a:xfrm>
              <a:off x="1954080" y="4041720"/>
              <a:ext cx="72180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1ère pro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39" name="Text Box 66"/>
          <p:cNvGrpSpPr/>
          <p:nvPr/>
        </p:nvGrpSpPr>
        <p:grpSpPr>
          <a:xfrm>
            <a:off x="281160" y="4005360"/>
            <a:ext cx="894960" cy="883800"/>
            <a:chOff x="281160" y="4005360"/>
            <a:chExt cx="894960" cy="883800"/>
          </a:xfrm>
        </p:grpSpPr>
        <p:pic>
          <p:nvPicPr>
            <p:cNvPr id="1840" name="Text Box 66" descr=""/>
            <p:cNvPicPr/>
            <p:nvPr/>
          </p:nvPicPr>
          <p:blipFill>
            <a:blip r:embed="rId15"/>
            <a:stretch/>
          </p:blipFill>
          <p:spPr>
            <a:xfrm>
              <a:off x="281160" y="4005360"/>
              <a:ext cx="894960" cy="883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41" name="Shape 57398"/>
            <p:cNvSpPr/>
            <p:nvPr/>
          </p:nvSpPr>
          <p:spPr>
            <a:xfrm>
              <a:off x="338040" y="4035600"/>
              <a:ext cx="72360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1ère pro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42" name="Text Box 66"/>
          <p:cNvGrpSpPr/>
          <p:nvPr/>
        </p:nvGrpSpPr>
        <p:grpSpPr>
          <a:xfrm>
            <a:off x="1871640" y="3133800"/>
            <a:ext cx="877680" cy="877680"/>
            <a:chOff x="1871640" y="3133800"/>
            <a:chExt cx="877680" cy="877680"/>
          </a:xfrm>
        </p:grpSpPr>
        <p:pic>
          <p:nvPicPr>
            <p:cNvPr id="1843" name="Text Box 66" descr=""/>
            <p:cNvPicPr/>
            <p:nvPr/>
          </p:nvPicPr>
          <p:blipFill>
            <a:blip r:embed="rId16"/>
            <a:stretch/>
          </p:blipFill>
          <p:spPr>
            <a:xfrm>
              <a:off x="1871640" y="3133800"/>
              <a:ext cx="877680" cy="87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44" name="Shape 57401"/>
            <p:cNvSpPr/>
            <p:nvPr/>
          </p:nvSpPr>
          <p:spPr>
            <a:xfrm>
              <a:off x="1954080" y="3162240"/>
              <a:ext cx="72180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Term pro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45" name="Text Box 66"/>
          <p:cNvGrpSpPr/>
          <p:nvPr/>
        </p:nvGrpSpPr>
        <p:grpSpPr>
          <a:xfrm>
            <a:off x="1054080" y="3108240"/>
            <a:ext cx="883800" cy="883800"/>
            <a:chOff x="1054080" y="3108240"/>
            <a:chExt cx="883800" cy="883800"/>
          </a:xfrm>
        </p:grpSpPr>
        <p:pic>
          <p:nvPicPr>
            <p:cNvPr id="1846" name="Text Box 66" descr=""/>
            <p:cNvPicPr/>
            <p:nvPr/>
          </p:nvPicPr>
          <p:blipFill>
            <a:blip r:embed="rId17"/>
            <a:stretch/>
          </p:blipFill>
          <p:spPr>
            <a:xfrm>
              <a:off x="1054080" y="3108240"/>
              <a:ext cx="883800" cy="883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47" name="Shape 57404"/>
            <p:cNvSpPr/>
            <p:nvPr/>
          </p:nvSpPr>
          <p:spPr>
            <a:xfrm>
              <a:off x="1141560" y="3139920"/>
              <a:ext cx="72180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Term pro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48" name="Text Box 66"/>
          <p:cNvGrpSpPr/>
          <p:nvPr/>
        </p:nvGrpSpPr>
        <p:grpSpPr>
          <a:xfrm>
            <a:off x="262080" y="3084480"/>
            <a:ext cx="883800" cy="883800"/>
            <a:chOff x="262080" y="3084480"/>
            <a:chExt cx="883800" cy="883800"/>
          </a:xfrm>
        </p:grpSpPr>
        <p:pic>
          <p:nvPicPr>
            <p:cNvPr id="1849" name="Text Box 66" descr=""/>
            <p:cNvPicPr/>
            <p:nvPr/>
          </p:nvPicPr>
          <p:blipFill>
            <a:blip r:embed="rId18"/>
            <a:stretch/>
          </p:blipFill>
          <p:spPr>
            <a:xfrm>
              <a:off x="262080" y="3084480"/>
              <a:ext cx="883800" cy="883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50" name="Shape 57407"/>
            <p:cNvSpPr/>
            <p:nvPr/>
          </p:nvSpPr>
          <p:spPr>
            <a:xfrm>
              <a:off x="338040" y="3117960"/>
              <a:ext cx="723600" cy="72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54800" anchor="t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600" spc="-1" strike="noStrike">
                  <a:solidFill>
                    <a:schemeClr val="dk1"/>
                  </a:solidFill>
                  <a:latin typeface="Tahoma"/>
                </a:rPr>
                <a:t>Term pro</a:t>
              </a:r>
              <a:endParaRPr b="0" lang="fr-FR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851" name="Oval 10" descr=""/>
          <p:cNvPicPr/>
          <p:nvPr/>
        </p:nvPicPr>
        <p:blipFill>
          <a:blip r:embed="rId19"/>
          <a:stretch/>
        </p:blipFill>
        <p:spPr>
          <a:xfrm>
            <a:off x="158760" y="2182680"/>
            <a:ext cx="901440" cy="761760"/>
          </a:xfrm>
          <a:prstGeom prst="rect">
            <a:avLst/>
          </a:prstGeom>
          <a:ln w="0">
            <a:noFill/>
          </a:ln>
        </p:spPr>
      </p:pic>
      <p:pic>
        <p:nvPicPr>
          <p:cNvPr id="1852" name="Oval 10" descr=""/>
          <p:cNvPicPr/>
          <p:nvPr/>
        </p:nvPicPr>
        <p:blipFill>
          <a:blip r:embed="rId20"/>
          <a:stretch/>
        </p:blipFill>
        <p:spPr>
          <a:xfrm>
            <a:off x="1079640" y="2182680"/>
            <a:ext cx="901440" cy="761760"/>
          </a:xfrm>
          <a:prstGeom prst="rect">
            <a:avLst/>
          </a:prstGeom>
          <a:ln w="0">
            <a:noFill/>
          </a:ln>
        </p:spPr>
      </p:pic>
      <p:pic>
        <p:nvPicPr>
          <p:cNvPr id="1853" name="Oval 10" descr=""/>
          <p:cNvPicPr/>
          <p:nvPr/>
        </p:nvPicPr>
        <p:blipFill>
          <a:blip r:embed="rId21"/>
          <a:stretch/>
        </p:blipFill>
        <p:spPr>
          <a:xfrm>
            <a:off x="1908000" y="2182680"/>
            <a:ext cx="901440" cy="761760"/>
          </a:xfrm>
          <a:prstGeom prst="rect">
            <a:avLst/>
          </a:prstGeom>
          <a:ln w="0">
            <a:noFill/>
          </a:ln>
        </p:spPr>
      </p:pic>
      <p:sp>
        <p:nvSpPr>
          <p:cNvPr id="1854" name="Flèche vers le haut 37"/>
          <p:cNvSpPr/>
          <p:nvPr/>
        </p:nvSpPr>
        <p:spPr>
          <a:xfrm flipH="1">
            <a:off x="630360" y="4816440"/>
            <a:ext cx="142560" cy="1947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5" name="Flèche vers le haut 38"/>
          <p:cNvSpPr/>
          <p:nvPr/>
        </p:nvSpPr>
        <p:spPr>
          <a:xfrm flipH="1">
            <a:off x="2243160" y="4816440"/>
            <a:ext cx="142560" cy="1947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6" name="Connecteur droit 3"/>
          <p:cNvSpPr/>
          <p:nvPr/>
        </p:nvSpPr>
        <p:spPr>
          <a:xfrm>
            <a:off x="287280" y="2182680"/>
            <a:ext cx="6173640" cy="3240"/>
          </a:xfrm>
          <a:prstGeom prst="line">
            <a:avLst/>
          </a:prstGeom>
          <a:ln w="9524">
            <a:solidFill>
              <a:srgbClr val="32323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440" bIns="14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7" name="Flèche vers le haut 39"/>
          <p:cNvSpPr/>
          <p:nvPr/>
        </p:nvSpPr>
        <p:spPr>
          <a:xfrm flipH="1">
            <a:off x="4508640" y="4794120"/>
            <a:ext cx="142560" cy="1947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>
            <a:solidFill>
              <a:srgbClr val="24242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8" name="Diagramme 2" descr=""/>
          <p:cNvPicPr/>
          <p:nvPr/>
        </p:nvPicPr>
        <p:blipFill>
          <a:blip r:embed="rId1"/>
          <a:stretch/>
        </p:blipFill>
        <p:spPr>
          <a:xfrm>
            <a:off x="1219320" y="1036800"/>
            <a:ext cx="10558080" cy="5479560"/>
          </a:xfrm>
          <a:prstGeom prst="rect">
            <a:avLst/>
          </a:prstGeom>
          <a:ln w="0">
            <a:noFill/>
          </a:ln>
        </p:spPr>
      </p:pic>
      <p:sp>
        <p:nvSpPr>
          <p:cNvPr id="1859" name="Rectangle 4"/>
          <p:cNvSpPr/>
          <p:nvPr/>
        </p:nvSpPr>
        <p:spPr>
          <a:xfrm>
            <a:off x="366840" y="189000"/>
            <a:ext cx="363816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 </a:t>
            </a: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BAC Professionnel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0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1" name="Diagramme 2" descr=""/>
          <p:cNvPicPr/>
          <p:nvPr/>
        </p:nvPicPr>
        <p:blipFill>
          <a:blip r:embed="rId1"/>
          <a:stretch/>
        </p:blipFill>
        <p:spPr>
          <a:xfrm>
            <a:off x="1805040" y="1116000"/>
            <a:ext cx="9551520" cy="5339880"/>
          </a:xfrm>
          <a:prstGeom prst="rect">
            <a:avLst/>
          </a:prstGeom>
          <a:ln w="0">
            <a:noFill/>
          </a:ln>
        </p:spPr>
      </p:pic>
      <p:sp>
        <p:nvSpPr>
          <p:cNvPr id="1862" name="Rectangle 4"/>
          <p:cNvSpPr/>
          <p:nvPr/>
        </p:nvSpPr>
        <p:spPr>
          <a:xfrm>
            <a:off x="366840" y="189000"/>
            <a:ext cx="466704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CAP : diplôme d’insertion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3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865" name="Rectangle 6" descr=""/>
          <p:cNvPicPr/>
          <p:nvPr/>
        </p:nvPicPr>
        <p:blipFill>
          <a:blip r:embed="rId1"/>
          <a:stretch/>
        </p:blipFill>
        <p:spPr>
          <a:xfrm>
            <a:off x="463680" y="1620720"/>
            <a:ext cx="9405720" cy="2847600"/>
          </a:xfrm>
          <a:prstGeom prst="rect">
            <a:avLst/>
          </a:prstGeom>
          <a:ln w="0">
            <a:noFill/>
          </a:ln>
        </p:spPr>
      </p:pic>
      <p:sp>
        <p:nvSpPr>
          <p:cNvPr id="1866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Titre 2"/>
          <p:cNvSpPr/>
          <p:nvPr/>
        </p:nvSpPr>
        <p:spPr>
          <a:xfrm>
            <a:off x="287280" y="201600"/>
            <a:ext cx="891180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2f2f2"/>
                </a:solidFill>
                <a:latin typeface="Arial"/>
              </a:rPr>
              <a:t>L’affectation en voie professionnelle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8" name="Espace réservé du contenu 3" descr=""/>
          <p:cNvPicPr/>
          <p:nvPr/>
        </p:nvPicPr>
        <p:blipFill>
          <a:blip r:embed="rId1"/>
          <a:stretch/>
        </p:blipFill>
        <p:spPr>
          <a:xfrm>
            <a:off x="1530360" y="1073160"/>
            <a:ext cx="9667440" cy="5424120"/>
          </a:xfrm>
          <a:prstGeom prst="rect">
            <a:avLst/>
          </a:prstGeom>
          <a:ln w="0">
            <a:noFill/>
          </a:ln>
        </p:spPr>
      </p:pic>
      <p:sp>
        <p:nvSpPr>
          <p:cNvPr id="1869" name="Rectangle 6"/>
          <p:cNvSpPr/>
          <p:nvPr/>
        </p:nvSpPr>
        <p:spPr>
          <a:xfrm>
            <a:off x="9496440" y="6499080"/>
            <a:ext cx="2604600" cy="2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54800" anchor="t">
            <a:noAutofit/>
          </a:bodyPr>
          <a:p>
            <a:pPr algn="ctr" defTabSz="457200">
              <a:lnSpc>
                <a:spcPct val="5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chemeClr val="dk1"/>
                </a:solidFill>
                <a:latin typeface="Arial"/>
              </a:rPr>
              <a:t>Diaporama réalisé par le CIO / PG/ janv 2020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2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1_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Brin">
  <a:themeElements>
    <a:clrScheme name="Default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ffffff"/>
      </a:accent3>
      <a:accent4>
        <a:srgbClr val="31b4e6"/>
      </a:accent4>
      <a:accent5>
        <a:srgbClr val="353535"/>
      </a:accent5>
      <a:accent6>
        <a:srgbClr val="7ed1e6"/>
      </a:accent6>
      <a:hlink>
        <a:srgbClr val="2da0f1"/>
      </a:hlink>
      <a:folHlink>
        <a:srgbClr val="7ed1e6"/>
      </a:folHlink>
    </a:clrScheme>
    <a:fontScheme name="default">
      <a:majorFont>
        <a:latin typeface="Arial" pitchFamily="0" charset="1"/>
        <a:ea typeface="Arial" pitchFamily="0" charset="1"/>
        <a:cs typeface="Arial" pitchFamily="0" charset="1"/>
      </a:majorFont>
      <a:minorFont>
        <a:latin typeface="Aharon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LibreOffice/7.6.7.2$Windows_X86_64 LibreOffice_project/dd47e4b30cb7dab30588d6c79c651f218165e3c5</Application>
  <AppVersion>15.0000</AppVersion>
  <Words>1077</Words>
  <Paragraphs>252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Patricia Kerloch</dc:creator>
  <dc:description/>
  <dc:language>fr-FR</dc:language>
  <cp:lastModifiedBy>patricia kerloc'h</cp:lastModifiedBy>
  <dcterms:modified xsi:type="dcterms:W3CDTF">2024-01-19T08:57:05Z</dcterms:modified>
  <cp:revision>2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39</vt:i4>
  </property>
</Properties>
</file>